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67" r:id="rId3"/>
    <p:sldId id="299" r:id="rId4"/>
    <p:sldId id="303" r:id="rId5"/>
    <p:sldId id="304" r:id="rId6"/>
    <p:sldId id="338" r:id="rId7"/>
    <p:sldId id="305" r:id="rId8"/>
    <p:sldId id="306" r:id="rId9"/>
    <p:sldId id="308" r:id="rId10"/>
    <p:sldId id="339" r:id="rId11"/>
    <p:sldId id="309" r:id="rId12"/>
    <p:sldId id="312" r:id="rId13"/>
    <p:sldId id="300" r:id="rId14"/>
    <p:sldId id="301" r:id="rId15"/>
    <p:sldId id="314" r:id="rId16"/>
    <p:sldId id="328" r:id="rId17"/>
    <p:sldId id="332" r:id="rId18"/>
    <p:sldId id="315" r:id="rId19"/>
    <p:sldId id="333" r:id="rId20"/>
    <p:sldId id="316" r:id="rId21"/>
    <p:sldId id="334" r:id="rId22"/>
    <p:sldId id="317" r:id="rId23"/>
    <p:sldId id="335" r:id="rId24"/>
    <p:sldId id="336" r:id="rId25"/>
    <p:sldId id="318" r:id="rId26"/>
    <p:sldId id="337" r:id="rId27"/>
    <p:sldId id="319" r:id="rId28"/>
    <p:sldId id="320" r:id="rId29"/>
    <p:sldId id="321" r:id="rId30"/>
    <p:sldId id="330" r:id="rId31"/>
    <p:sldId id="322" r:id="rId32"/>
    <p:sldId id="340" r:id="rId33"/>
    <p:sldId id="302" r:id="rId34"/>
    <p:sldId id="324" r:id="rId35"/>
    <p:sldId id="326" r:id="rId36"/>
    <p:sldId id="325" r:id="rId37"/>
    <p:sldId id="32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17:29:27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15 8493,'-10'0'-82,"0"0"0,7-2-80,-2-3-269,-3 4 26,0-6 60,0 7 327,-6 0-65,6 0 0,-1 2 97,-1 3 0,5-4-3,-5 4-8,7 3 0,-9-4-54,7 6 181,-6-7 0,4 5-109,-2-3 1,0-4 225,5 4-211,2-3 1,-6-2 93,3 0-76,3 0 1,-6 0 57,3 0-73,4 0 1,-8 0 33,4 0-80,4 0 0,-7 0-20,3 0-32,3 0 0,-6 0 92,3 0-538,3 0 297,-4 0 208,6 0 0,-7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21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15 6649,'0'8'-138,"7"-1"178,-6-7-1,6 0-11,-1 0 1,2 0 25,7 0-22,-7 0 0,5 0-84,-5 0 61,7 0 1,0-2 34,0-3-94,-1 3 66,1-4 0,0 6 15,-1 0-102,1 0 95,0-7-5,-7 6 35,5-6-50,-11 7 3,4 0 145,-12 0-144,4 0 0,-16 0 251,3 0-118,-3 0 0,-3 0 19,-3 0 1,-4 0-53,-2 0 0,-4 2 71,0 3 1,-2-4-82,2 4 0,3-3-39,-4-2 0,4 5 14,2 0 0,1 0-17,4-5 1,2 1-62,8 4-139,6-3 0,3 4-270,10-6 1,6 0 65,13 0 348,8 0 0,18-13 0,2-3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7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1 647 7974,'0'-14'231,"0"4"-7,0 0 0,0 0 49,0-4-49,0-1 0,0 0 141,0 0 0,0 6 30,0-1-454,0 0 141,0 2-280,0-5-205,0 11 297,0-4 0,0 12-77,0 4 1,0 5 101,0 4 1,0-1-86,0 7 1,0-6 71,0 6 1,1-1-64,4 6 0,-3-2 56,3-4 0,-2 2-7,2-6 1,-4 4-15,4-4 0,-1-1 33,1-4 0,-2-5 132,7 0 1,-6-7-72,6 2 1,0-3 110,5-2 1,-4-7-16,4-3 1,-4-4-26,9-6 0,-4 2 76,-1-7 1,0 6-105,-1-6 1,-4 2 132,0-1 0,-2-4-59,2 4 1,-2 1 71,-3-2 1,-3 7-101,3-1 0,-4 2-59,-1 3 1,-1 1 23,-4 3-22,3 3-83,-11 7 1,11 7-240,-3 3 0,-1 3 86,1 1 0,0 6 108,5 0 1,0 4 40,0-4 0,2 4-14,3-4 0,-2 4 78,7-4 0,-1 1-15,6-1 1,5-6 21,-1 1 1,3-2 27,-3-8 0,-1 0-54,7-5 0,-2-2 126,1-2 0,-1-6-63,-3-10 0,-4-3 207,3-6 0,-7-2-76,-2-3 0,-7 1 181,2-6 0,-4-1-35,-1-4 0,-1 0-80,-4 0 0,-2 0-100,-2 0 0,-3-5-124,7 0 1,-1 7 19,1 7 1,3 4 69,-3 2 0,4 1-181,1 4 106,0 2-209,0 14 130,0 2 0,0 7-164,0 4 1,5 0 164,-1 10 0,3-4 33,-2 9 0,-3 3 33,2 1 0,0 4-49,1 1 0,-4 6 138,4-1 1,-2 5-72,2-5 1,-3 7 48,3-2 0,-4 2-52,-1-2 1,5 4 9,0-4 0,0 4-71,-5 1 0,5-2-14,0-3 0,5-3-195,-5-6 1,4-3 67,-4-2 0,5 1-298,-5-6 57,6-7 427,-2-7 0,5-6 0,1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8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7811,'10'0'-188,"-1"0"0,-4 0 217,5 0 1,0 0 301,5 0 0,4 0-540,1 0 0,6 0 35,-2 0 0,4 2 174,2 3 0,5 3 0,3 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8.2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7930,'0'9'155,"0"-3"393,0-6 0,1 5 157,4 0-238,-3 0-496,4 1 1,-4-2 224,3 5-394,-3 1 1,6 5 46,-3 0 1,-4 4-64,4 1 1,-2-1-11,2-4 1,-1 5 69,5-1 0,-5 6-360,1-6 0,1 6 514,-1-5 0,6-1 0,-2-4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8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7952,'-8'0'907,"1"0"-1627,7 0 552,0 0 168,0 7 0,0 1 0,0 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8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60 8010,'-8'-15'777,"-5"0"0,6 5-785,-3 1 0,2 5 90,3 0 0,2 2-488,-7 2 0,5 0-162,-5 0 258,7 0 1,-8 2 175,6 2 1,0 5 45,5 5 1,0 1-60,0 0 0,0 1-16,0 4 1,0-4 190,0 4 0,6-4-135,4-1 1,-2-1 295,2 1-122,0 0 1,5-2 420,-1-3-134,1-4-316,0-6 0,-2-6 378,-3-4 0,1-3-121,-6-2 1,0-1-160,-5-4 1,0 4 26,0-4 1,0-1-427,0 1 220,-7 1 0,-1 4-446,-7 0 1,6 7-5,-1 3 1,5 4 492,-5 1 0,0 0 0,-4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9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59 118 7952,'-8'-1'176,"3"-4"-176,-3-3 0,5-7 772,-7 0 1,6 6-248,0-1 0,0 7 171,-1-2-671,4-4-563,-6 8 431,7-6 0,0 9-139,0 3 1,0-2 63,0 7 1,0 1 141,0 9 0,5-2-99,0 6 1,5-4 22,-5 4 0,1-4-103,-1 5 0,-2-3 96,7 3 1,-7 1 5,2-6 0,2-1 78,-2-4 1,1-2-7,-1-3 1,-1 1 144,5-6 1,-4 0-111,5-5 0,-5-6 81,5-4 1,-5-8-96,4-2 1,0-6 177,0 2 0,4-6-23,-3-4 0,-2 3 116,2-4 0,0 9-132,5 2 0,-5 1 8,-1-1 0,1 2-162,5 8 118,0 5 1,-1 3-141,1 6 1,0 6 124,-1 4 1,1 10-91,0 4 1,-1 6-53,1 4 0,0-1-200,-1 6 1,-4-5-88,0 5 0,-2-1 365,2 1 0,3 4 0,-5-6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21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74 353 7821,'-15'-14'0,"2"-6"-386,4 1 1,-3-1 192,7 5 0,-1-6 452,1-3 1,3 1 44,-3-2 1,4 6 42,1-6 0,0 5-160,0-4 1,0 6-29,0-2 0,0 9 68,0 1 80,0 0-165,0 2 207,0 2-340,0 6-7,0 0 1,0 6-48,0 4 0,1 8-16,4 2 1,-3 4 77,3-4 0,-2 6-70,2-2 1,-3 9 80,2 1 0,0 1-35,1-6 1,-4 2 33,4 3 1,2-3-130,-2 4 1,-1-3 34,-4 3 1,5-9 24,0 3 1,2-3-111,-2 4-22,-4-7 131,12-2 0,-4-13 1,5-3 45,1-10 1,0-3-43,-1-7 1,1-6-51,0-4 1,-1-2 62,1-3 0,-5 2-7,0 4 0,0-4 14,4 4 0,-4-3-3,0 3 0,-2 3 8,2 6 1,1 0-57,-6 1-104,7 6 1,-4 1 82,6 7 0,1 2-109,0 3 0,0 3 58,-1 6 1,1 3 44,0 2 0,-1-1 89,1 7 1,0-6-109,-1 6 1,1-6 140,0 6 0,-2-2-61,-3 1 0,-4 2 92,-6-6 1,0 5-7,0-6 1,-1 6-22,-4-6 1,-3-1-11,-7-8 0,-6 3 3,-4-3 0,-3-4-4,-1-1 1,0-3-24,-1-2 0,1 0 25,-1 0 1,1-2-15,0-3 0,4-3-26,1-6 1,6-1-70,-2 0 1,9-1-150,1-4 1,6 4-320,0-4 557,8-3 0,5 1 0,5-8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22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44 559 7870,'-13'1'-889,"3"4"716,-3-3 166,12 4 0,-6-4 607,7 3-152,0-3-493,0 4 1,2-1 68,3 0 0,3 0-6,6-5 0,1 0 10,0 0 0,0 0-91,-1 0 1,1 0 32,0 0 1,-1 0 50,1 0 0,3-2-74,-3-3 1,3 2 52,-8-7 0,3 5-17,1-5 77,1 1 1,-2-6 6,-3 0 0,-4 1-16,-6-1 0,0 0 62,0 0-32,0 1 1,-1-1-39,-4 0 0,-3 2-130,-7 4 0,0 2 86,1 7 1,-1 0-185,0 0 0,0 2-16,1 3 0,4 3 97,0 6 0,2 6 29,-2 0 0,-1 4-14,6-4 0,0 6 13,5-2 0,2-1-9,3 2 1,3-2 128,6 1 1,3-3-49,2-6 0,-1-2 156,7-3 0,-1-4-67,6-6 1,-1 0 58,0 0 0,1-6-24,-1-4 0,-4-10-81,-1-4 1,-6 1 66,2-1 0,-4-3-42,-1-7 1,0 3 59,-1-3 0,-6-4-55,-3-1 0,-1 0 72,0-5 1,-2 8-76,3-8 0,-3 8 12,-2-3 0,-5 6 13,0-1 0,-2 4-5,2 6 0,2 4-120,-7 10 1,5-1 100,-4 6-166,5 0 0,-4 7 85,3 3 0,4-2-231,-4 7 1,3 1 65,2 9 1,0-4 129,0 4 0,0 3 57,0 1 1,0 4 127,0 1 1,0 1-83,0-1 0,2 0-61,3 1 0,-4 4 42,4 0 0,-3 6-77,-2-6 0,5 7-8,0-2 0,0 2-31,-5-2 1,1-2-169,4-2 1,-3-4 41,3 3 0,1-9-141,-1-6 0,2-4 348,-3-5 0,5 3 0,5-5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22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8085,'14'-4'373,"1"-1"0,1 0-71,4 5 1,4 0-630,11 0 1,2 0 16,7 0 1,0 0 309,1 0 0,5 6 0,2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23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60 162 7901,'-9'-1'85,"5"-4"1,0 3 110,-1-3 196,4-3 0,-6 5 239,7-7-484,-6 7 42,4-10 0,-6 11-172,3-3 1,3-3-232,-4 6 165,6-4-109,0 6 1,0 1 12,0 4 1,0-1 36,0 5 1,0 3-82,0 7 0,0-2 24,0 2 1,0-1-86,0 2 1,0-4 70,0 4 1,1-2 40,4 1 1,-3-7 63,3 3-16,3-4 163,0 4 1,7-7-93,0-3 1,-6-4 45,1-1 0,-2-1-57,2-4 1,2-3 147,-7-7 1,4 0-67,-4 1 1,0-3 342,-5-2-311,7 2 1,-6-4 120,4 6-368,-3 1 165,-2-1-318,0 7 212,0 1 1,0 9-7,0 3 1,0 3 53,0 7 0,1-1-26,4 1 1,-3 0 75,3-1 1,1 1 5,-1 0 0,2-2 146,-2-3 0,-2 1-43,7-6 0,-5 5 122,5-5 0,-6 0 112,6-5-201,0 0 0,5-2 1,-1-3 1,-1-3-27,-3-7 1,2 1 13,-7-1 0,4-6 1,-4-4 1,5 2 18,-5-1 1,0-1-48,-5-4 1,0 4-225,0 1 1,-5 6-217,0-2 1,-6 4-261,1 1 0,2 7 282,-2 3 320,0 4 0,-5 7 0,1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31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133 162 7900,'-8'0'-334,"0"0"378,3 0-112,3 0 200,-4 7-226,6-6-30,0 6 245,0-1-251,0 2 87,0 7 1,-5 0-19,0-1 67,0 8 1,5-4 19,0 6-2,0 7-30,-7 0 26,6 5-67,-12 0 57,5 2 0,-2 1 8,0 0-64,7-6 56,-10 3 1,9-9 12,-5-2-42,5-4 33,-2-6 169,6-7-5,0-1-61,0-7 187,0 0-269,0-7 22,0-8 102,0-1-111,6-5 0,-2 0 30,5-4 0,-4-3-16,5-1 1,-5 1 86,5 4-223,-7-11 130,10 11 1,-10-12-114,7 6-35,-7 1 66,4 0 1,-2-1 8,0 1 1,6 1 42,-1 4-128,-3-4 124,-1 12-41,1-6 1,1 8 1,2 5-28,-1 5 0,-4 8-81,5 6 0,-5 3-93,5 2 196,-7 0-7,10 6 0,-10 2-60,7 6 55,0-6-19,-2 5 33,5-5-16,-5 6 1,7 0 10,0 1 0,-2-6 10,-3 1 0,3-2 30,-4 1 0,5-3 4,0-6 0,-4-2 162,0-3-196,0 3 12,-2-11 0,0 4 397,-3-6-185,-3-6 36,4 4 110,-6-18-179,0 11 1,0-17 7,0 6 0,2-6-18,3 1 0,-4-2 115,4-3-23,-3 1-129,-2-1 0,0-4-74,0 0 65,0-1 0,0 4 123,0-3-486,6 3 180,-4-5-48,4 13-418,-6 2 212,0 0 103,7 5-928,-5 1 733,4 8 1,-1 9-86,0 3 495,6 3 0,-9 13 0,5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26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118 148 7922,'-9'0'-378,"-4"6"-451,5-4 1156,0 4-193,-5-6 1,10 0-65,-7 0 18,7 0 31,-4 0-41,7 0 0,-2 0 44,-2 0-30,2 0 27,-5 0-284,7 0 277,0 0-137,7 0 1,-4 0 30,7 0 0,0 0-182,5 0 217,-1 0-209,7 0 172,-4 0 1,4-4 6,-6-1 0,-2-2-5,-3 2 1,3 2 55,-4-7 1,5 5 12,0-5 0,-4 2 64,0-2-107,-7-3 1,8 5 1,-6-6-63,0-1 9,-5 0 1,-1 2 2,-4 3 1,1 4-109,-5 6 0,-1 0-4,-5 0 1,-1 0 61,-4 0 0,4 0-258,-4 0 269,4 6-9,-5 2 1,4 2-27,-2 0 1,-1 5 34,6 4 1,-4 1-7,8-5 0,-2 4-52,3 1 193,2-1-53,7-4 0,0 5 53,0-1 0,7 1-112,2-5 0,11-6 147,4 1 0,-1-6-56,2 0 1,-1-2-22,6-2 1,-3 0-4,-2 0 1,1 0-6,-6 0 1,-1-5 28,-4 0-343,-7-6 142,5 9 143,-11-11 0,11 5 0,-5-7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26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6692,'2'8'402,"3"-3"-250,-3-3 0,6-1-21,-3 4-188,-4-3 177,6 4-87,-1-6 0,3 0-21,5 0 1,-4 0-135,0 0 179,0 0-7,-2 0 0,5-1-51,-3-4 0,3 3 38,1-3 0,-4-1 52,0 1-38,0-6 47,-2 2-66,5-5 0,-11 4 57,3 0-43,-4 0 1,-1-4-42,0-1 1,0 5-1,0 0 0,0 5-91,0-4 0,-6 5 40,-4-1 0,-3 4-164,-2 1 0,0 0 140,1 0 1,-1 1-137,0 4 0,1 3 103,-1 7 0,0 0-107,1 0 1,4-1 92,0 1 1,7 1 47,-2 4 1,3-4 146,2 4-169,7 3 2,1-7 203,7 5-59,6-6 0,2 0-71,6-1 1,0-5 94,1-5 1,-1 0-158,1 1 73,-7-4-3,4 6 0,-9-14 8,7-3 0,-7-3 0,3-1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27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7959,'-8'-9'991,"1"3"-534,7 6 70,0 0-712,0-7 106,0 6-74,0-6 95,0 7 245,0 7-341,0 1 101,0 7 0,0-1 56,0 1 1,5 5-46,0-1 1,5 2-240,-6-1 134,1-4 55,2 6 1,-5-3-158,2 1 223,-2-1 1,3-4 50,0 0-107,0-7 226,-5 5-170,0-11 1,0 3-32,0-10 0,0-4 14,0-5 0,0-1-50,0 0 1,5-1 72,0-4 0,4 2 108,-4-6 1,7 6-37,-3-2 1,0 2 225,0-1-140,1 2-83,5-4 0,0 8 130,-1 3 1,1-1-134,0 6 0,-1-5 3,1 5 1,-5 0-6,0 5 1,0 7-3,4 3 1,1 9-153,0 6 1,-1 3 85,1 1 0,-5 2-431,0 3 0,-1 4 449,6 6 0,0 0 0,0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29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0 9000,'15'0'138,"0"0"-161,0 0 1,-1 0 73,1 0 1,-5 0-17,0 0 0,-1 0 50,6 0-142,-7 0 79,5 0 1,-9 0 293,5 0-256,-5 0-6,2 0-98,-6 0 204,0 0-104,-6 0 0,-3 0 20,-5 0 1,-1 0 2,0 0 0,-4 0-50,-1 0 0,-4 0-13,4 0 1,-4 0-46,4 0 0,-1 0-39,1 0-211,4 0 1,-5 0-93,6 0-70,7 0 0,1 2 23,7 3 1,2-4-92,3 4 0,4-2 509,11 2 0,3 4 0,6 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29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7924,'-8'-7'830,"2"4"117,6-7-691,0 7 63,0-4-262,0 7 348,0 0-447,6 0-58,-4 0 44,11 0 0,-5 5 113,7 0 0,-5 7-110,-1-3 0,0 0 124,0 0-119,4 1 85,-4 5 1,0 0-54,1-1 1,-2 1 64,2 0 0,2-1-199,-8 1 0,6 0 65,-5 0-125,7-1 208,-11 1 1,6-5 121,-7 0-8,0-7-42,0 3 238,0-6-204,0 0 0,-2-6-50,-3-4 1,4-3-31,-4-2 1,3-4 69,2-1-247,7 0 196,-6-1 0,12 3-125,-3-6 0,3 6-162,2-2 0,1-1-206,4 1 1,-4 2 449,4 9 0,3-4 0,-1 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0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221 148 7878,'0'-15'-261,"-7"0"1,4 1-1,-7-1 790,7 7-274,-3-5 0,1 9-115,0-5 1,-2 4-33,2-5 0,4 5-47,-4-5 0,-2 5-217,2-4-96,-6 5 178,3-2-134,-7 6 155,0 0 0,1 1-169,-1 4 1,2 3 37,3 7 1,-3 1-42,3 4 1,4-2-104,1 7 228,-3-1 23,6-1 1,-4 5 52,6-4 73,0-3-68,6 1 1,-3-3-9,7 1 0,0-2-68,5-8 307,6 3-136,-5-12 0,5 6-4,-6-7 266,0 0-184,0 0 1,-1-7 64,1-2 1,-5-5-69,0 0 0,-7-3-44,2-2 0,1 2-54,-1-2 0,0 3-2,-5 1 0,0-1 34,0-4 0,0 4-19,0-4 1,0 9-31,0 1-5,-7 0-138,6-5 116,-6 7-146,7 2 159,0 6-198,0 0 83,0 6 0,0 2 33,0 7 1,5 0-20,0-1 1,0 3-38,-5 2 1,2-1-116,3 7 1,-2-6-290,7 6 268,-7-7 66,10 3 1,-5-1 185,7-1 0,6 1 0,2-5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1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15 544 7878,'0'-8'53,"-2"-3"478,-3 6-140,4 0 26,-6-2-560,7 6 165,0-6 1,2 7-305,3 0 243,-4 7 1,11 1-117,-7 7 1,1-1 19,-1 1 0,-3 0-38,3-1 1,-2 6 114,2 0 0,-3-1 5,2-4 0,0 4-52,1 1 0,-4 0 66,4-6 1,-2-1 75,2-3-106,-3 3 350,5-5-228,-1 1 1,-4-4-49,3-10 1,1 1-38,-1-5 1,0-3-3,-5-7 0,5 2 37,0-2 0,1 2 5,-1 3 1,-3-6-1,3 0 0,-2 1-28,2 4 43,-4 0 0,11 1-35,-7-1 1,1 5-270,-1 0 131,-3 7-49,11-3 0,-7 7 36,4 4 0,2 3 100,-7 7 1,4 0 7,-4-1 1,2 6-29,-2 0 0,-2-1 131,7-4 0,-7 4-48,2 1 1,1 0 83,-1-6 1,5 1-68,-5 0 0,5-1 24,-5 1 0,6-2 30,-1-3 0,-2 1-67,2-6 0,0 0 38,4-5 1,6-1-33,0-4 0,-1 1 136,-4-5 0,0-1-16,-1-5 0,-1-4-30,-3-1 0,2 0-6,-7 6 1,4-6 108,-4 0 1,0-1-26,-5 2 0,0 2-86,0-2 1,0-3-109,0 3 1,0-1 108,0 6 0,-6-4-109,-4 3 0,2-3 37,-2 8 0,0-1-139,-5 1 1,1-2 40,-1 8 0,0-1-124,1 5 0,-6 0 72,0 0 1,2 1-94,9 4 1,-4 3 32,3 7 1,-2 1 102,3 4 1,2-2 81,7 6 0,0-1-89,0 2 0,5 3 74,0-4 1,8-3-5,2-1 1,-1-2 97,6 1 0,1-4 59,-1 0 1,6-2-46,-2-8 0,-1 0 276,2-5 0,-7-2-140,1-3 1,2-8 256,-1-6 1,-5-8-159,-5 3 0,-2-1 28,2-4 0,-4 3-35,-6-8 0,0 1 85,0-1 0,0 1-161,0-6 1,-6 1 12,-4-1 1,-2-3-82,3 2 1,-5 4 40,5 2 0,0-2-158,0 2 1,4 4 110,-5 6 0,7 6-715,-2-2 77,3 4-233,2 8 42,0 1 1,0 11-1766,0 5 2427,0 8 0,7 19 0,1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2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0 7358,'10'0'-59,"0"0"0,-5 0 29,5 0 1,-5 0 74,4 0 1,1 0-53,5 0 0,0 0 71,-1 0 0,1 0 58,0 0 1,-1 0 142,1 0-14,0 0-6,-1 0 29,1 0 11,0 0-43,-7 0-306,-1 0 0,-9 0 99,-3 0 1,-3 0-118,-7 0 1,-1 0 35,-4 0 0,2 0 31,-6 0 0,1 0-39,-2 0 0,-2 0-14,2 0 0,2 0-117,-1 0 0,6 0 94,-2 0 1,4 0-527,1 0 147,0 0-207,1 0 164,6 7 513,8-6 0,14 6 0,9-7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2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45 7864,'-8'-10'995,"3"0"-286,3 7-520,-4-4 0,4 6-64,-3-4 32,3 3-244,2-4 94,0 6 135,0 0-121,0 6 1,0 2 44,0 7 1,5 0-136,0-1 1,2 1 33,-2 0 1,-2 4-82,7 1 1,-5 6-202,4-1 0,-4-2 136,5 1 1,-5-4-292,5 4 1,-7-1 168,2 2 0,2 1-85,-3-7 1,6 1 387,-5-5 0,7-1 0,-4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2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29 8495,'-8'-8'950,"2"0"-109,6 3-267,0 4-543,0-6-313,0 7 816,0 0-484,0 7 1,0 1 18,0 6 1,0 1 5,0 0 1,4 0 0,1-1 0,2 1-21,-2 0 0,-4-1-123,4 1 0,2 0-6,-2-1 1,0 1 57,-5 0 0,1-5 194,4-1 0,-3-4-44,3 5 315,-4-7 0,1 4 147,3-7-440,-4 0 1,13-2-31,-5-3 1,4-8-53,2-6 1,1-6-70,4 6 0,3-6-316,6 6 1,1-6-1003,-1 5 1,1 2 108,-1 9 1204,0-4 0,1 11 0,-1-5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31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221 147 7839,'0'-15'-608,"0"1"418,-7 6 0,6-5 581,-4 3-168,3 3 0,-3-6-84,0 3 0,1 2 0,2 0 32,-3 1 0,2-2-244,-7 4 0,5-2 77,-5 2 0,5 4-117,-4-4 1,-1 3-50,-5 2-7,0 0 1,-3 7-42,4 3 1,-4 3 67,8 1 0,-2 6-43,3-1 1,-3 8 75,7-3 0,0 2 1,5-1 0,0 2 1,0-2 1,2 1 71,3-1 0,3 1 78,7-7 0,0-4-59,-1-5 1,6-5 53,-1 5 1,3-7 167,-3 2 0,-2-10 158,2-5 0,-2-3-128,-3-2 1,-4-4-24,0-1 1,-7-1 6,2 1 1,-3-1 45,-2-4 1,-2-1-145,-3 7 0,2-2-75,-7 1 1,0 4-233,-4-4 1,-1 5 96,0 6 0,0-3-366,1 7 1,4 0 218,0 5 0,5 0-652,-5 0 887,7 7 0,-3 1 0,6 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4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7864,'-8'0'-983,"-5"0"1260,11 0 1,-6-5 407,3 0-174,4 0-360,-6 5 137,7 0 396,0 0-587,7 0 1,1 0 0,7 0 0,-6 0 10,1 0 0,0 2-129,5 3 1,-2-2 41,-3 7 1,1-5-113,-6 5 0,5-5-33,-5 4 1,-1 3-196,-4 7 1,-3-1 10,-7 7 1,-8 1 307,-16 8 0,-3 4 0,-8 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6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15 235 7848,'0'-14'55,"-1"-1"53,-4 0 1,3 5 423,-3 1 0,3 4 115,2-5-493,0 7 1,0-6-100,0 5 42,0 2-384,0-5 386,0 7-377,0 0 217,0 7 0,2-4 62,3 7 0,-3 1-103,3 9 0,-4-2-379,-1 6 201,7-6 112,-6 10 1,7-7-55,-3 4 0,-1 1 78,5-6 1,-4 4 42,5-4 1,0-1-50,5-4 214,-7 0-65,5-7 0,0-2 121,7-6 0,-1 0-53,-4 0 1,0-8 20,-1-6 0,4-6-31,-3-5 280,3-2-189,-10 4 0,0-5-22,-3 4 1,-3-4 50,-2 3 1,0 4-129,0 1 0,0 4 65,0 1-293,0 1 185,0-1 0,-2 7-163,-3 3 0,4 5-13,-4 5 1,3 3-37,2 7 0,0-1 151,0 1 1,2 5-12,3-1 0,-2 1 41,7-5 1,-1 1 0,6 4 0,-2-4-71,-3 4 186,3-4-47,-5-8 0,7 3 70,0-6 1,1 5-34,4-5 1,-9 0 54,4-5 1,-4-2-109,4-3 361,0-3-216,-1-6 1,-6-3-11,-3-2 0,2 1 98,-2-7 0,0 2-77,-5-1 0,5-4-41,-1 4 1,1-4-153,-5-2 1,0 6 0,0-1 1,-5 7-72,1-1 1,-6 2-379,5 3-83,-7 6 1,4 1 199,-6 7 340,5 7 0,-10 7 0,2 9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6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88 7853,'-8'-8'267,"-5"-5"1,9 10-97,-5-7 1,4 2-44,-5-2 449,7-3-105,-11 11-128,13-11-205,-6 12-133,7-6 206,0 7 54,0 0 0,2 5-54,3 0 0,-2 6-258,7-1 0,-5 0 3,5 5 0,-5-7-187,4 11 158,-5-6 63,9 9 0,-12-3-87,4 1-54,3-1 185,-6 3 0,6-4-280,-3 6 0,-3-6-89,3 2-438,-4 3 214,6-7 48,-6 5 1,8-6 509,-5 0 0,-2-7 0,5-2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6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44 7918,'-8'-10'0,"3"1"-215,3 5 99,-4-9 754,4 12-192,-4-6-653,6 7 11,0 0 112,-7 0-34,5 0 119,-4 7 16,6 1-21,0 0 1,0 5 66,0-3 0,0-2 104,0 2 0,6-7 55,4 2 5,-3 3-183,6-6 0,-10 4 304,7-6-175,0 0-40,4 0-54,-5 0 1,-1 0 99,-3 0-256,-4 0 68,6-6 0,-7 2 128,0-5-888,0 5 518,-7-2 1,4 6-1174,-7 0 1424,0 0 0,-11-7 0,-2-1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6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30 103 7893,'-7'-14'0,"6"-1"-71,-4 0 151,3 1-33,2 5 1,-2-2 821,-2 6-343,2 0-196,-5-1-338,7 4 158,0-4-135,0 6 198,0 6-97,0 2-22,7 7 1,-5-5 131,2 0 1,-2 4-106,-2 6 1,0 1-93,0-1 0,5-2 151,0 6-271,0 1 72,1 4 0,-4 0 75,3 1 0,-4-1-157,-1 1 1,5 6 98,0 3 1,0-2-163,-5 2 1,0-4-290,0 4 1,2-6 196,3 1 0,-4-5-442,4-4 1,-1-4-35,0-6 732,-2-1 0,11 1 0,-5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7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7893,'9'-10'174,"1"0"0,2 7-131,7-2 801,-2-3-512,10 6 1,1-4-152,6 6 0,7-2-314,-2-3 0,4 4-374,1-4 1,-5 3 280,0 2 0,-6 0-381,1 0 333,-3 0 274,-8-6 0,5-3 0,-5-5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37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0 160 7893,'0'-14'0,"0"-1"224,0 0 1,0 1 941,0-1-651,0 0 0,0 0 122,0 1 0,0 4 287,0 0-368,0 7-556,7-10 6,-5 11 1,6-3-3,-3 10 0,-4 3 145,4 7 1,-3 5-96,-2-1 1,0 7-110,0-1 1,0 8-77,0 1 0,0 5-182,0-5 205,6 7 35,-4-3 0,4 1-141,-6 0 0,2 0-40,3 5 0,-3 0-43,3 1 1,-4-6 93,-1 0 0,0-6-75,0 1 0,0-10-87,0-4-29,0-4 531,0-1 1,0-8-9,0-7 87,0-7-170,0-8 0,0-4 6,0-1 1,0-4-21,0 4 0,2-6 8,3 1 15,3-2-41,0-3 1,5 1 2,-3-1 1,8 1-24,1 0 1,1 1 35,-5 3 0,4-1-47,1 7 0,6-1 245,-1 5-213,2 7-9,-4 2 1,3 6 11,-6 0 1,0 13-25,-6 6 1,1 9-85,0 6 1,-7-1 36,-3 6 0,1 0-15,-1 6 0,2 2-693,-2-3 323,-4 3 257,12-9 0,-9 4 181,5-2 0,8 2 0,6-4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40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30 190 7853,'0'-15'-73,"0"0"177,0 7 222,-6-5 5,4 5-179,-5-7 268,7 0-361,-6 1 8,4 6 0,-4-1 185,6 5-105,0 2-214,0-5 0,0 9 108,0 3 0,0 3-94,0 7 1,0 1-20,0 4 1,5-2 73,-1 6 1,8 2-78,-2 9 0,-2-4 1,2 3 1,-5 2 17,4-2 1,-4 0 32,5-4 1,-5-2-7,5-4 1,-7 2-2,2-6 0,-2-2 0,2-8 195,-3-4 0,4-9-106,-6-7 0,0-1-109,0-14 0,5-4 39,0-6 1,2-5-6,-2 0 1,-2-2-8,7-2 1,-1 0-86,6 0 1,0 4 83,-1 1 1,6 12-16,0-3 0,4 11-75,-4-1 0,6 10-99,-2 5 1,3 5-184,-3 5 1,4 5 125,-4 10 0,4 4 270,1 10 0,1-3 0,-1 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42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44 7891,'10'0'228,"0"0"1,-5 0-95,4 0 0,-4 0 89,5 0-24,0 0-130,5 0 0,-6 0-32,1 0 33,0 0-12,5 0-57,-1 0 28,1 0 0,-5 0 29,0 0-42,-7 0-15,3 0 24,-6 0 1,-1 0 9,-4 0-101,-3 0 1,-9 0 86,-2 0 1,2 0-39,-2 0 0,-2 0 26,1 0 0,-4 0 2,4 0 1,-1 0-60,1 0 0,4 0-2,-4 0 0,4 0-37,1 0-204,0 0-503,7 0 530,2-6 1,7 4-363,4-3 1,3-1 625,7 1 0,6-6 0,2 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42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0 7901,'-8'0'-201,"0"0"-63,3 0 300,3 0 137,-11 0-58,12 0 1,-7 0 309,3 0-224,-3 0 1,-7 0 17,0 0 1,0 0-26,1 0 1,-1 0-35,0 0 0,-6 0-36,-3 0 0,1 0-75,-2 0 0,6 0 5,-6 0 0,7 0-205,-1 0 0,2 0-220,3 0-605,-1 0 516,7 0 0,3 0 460,10 0 0,16 7 0,10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31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30 126 7846,'-1'-8'191,"-4"3"76,3-3 1,-6 5-71,3-7 142,3 7-426,-4-4 100,6 7-374,0 0 252,0 7 104,0 1 0,0 6-92,0 1 0,2 0-119,2-1 240,-2 1-146,5 6 114,-1-4 0,-4 4-19,3-6 3,-4-1 24,6 1 0,-6 0 22,4-1-3,-3 1 327,-2 0-166,0-7 17,7-1 57,-6-7-197,6 0 0,-2-2 190,-1-3-188,1-3 0,2-12-26,3 1 1,-2-7 8,2 1 0,-1-1 81,6 1-450,0-2 221,0 4 0,-1-2-630,1 1 400,0 6 105,-1-10-579,1 18 499,0-9 1,-1 15-146,1-5 456,0 5 0,0 4 0,-1 8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43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1691 7640,'8'0'457,"-2"0"-355,1 7-58,1 1 0,5 7 2,-3-1 1,3-4-50,-3 0 0,3-2 52,1 2 0,1 1-33,0-6 1,0 5 38,-1-5-28,1 6 0,0-9 25,-1 3 1,-4 1-6,0-1 0,-5 0-14,5-5 0,-7-1 6,2-4 1,-4 1-71,-1-5 0,2-1 63,3-5 1,-3 1 33,3-1 1,-4-5 0,-1 1 1,0-8 77,0 3 0,0-4-85,0-1 0,0-2 4,0-4 0,0-2-32,0-7 1,0 0 13,0 0 1,0-5-79,0 0 1,-1 0 80,-4 5 1,3-1-40,-3 1 0,3 0 71,2 0 0,0 2 2,0 2 1,-1-2 11,-4 3 0,3-4 14,-3-1 0,-1 5-132,1 0 1,-2 0 89,3-5 1,2-1-121,-3 1 1,-2 0 110,3 0 0,-1 3-213,5-3 165,0 10 20,-7-9 1,5 14-7,-2 0 0,2 1 35,2 3 0,0 4 75,0 7-4,0-1-48,0 0 0,0 5-96,0 1 120,0 5-67,0-2 29,0 6-798,0 0 506,0-7-53,0 6 1,0-8-56,0 4 0,0 2-644,0-7 976,0 7 0,0-10 0,0 5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44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7664,'7'-8'344,"-6"1"-393,12 7-73,-4 0 146,5 0 1,3 0-110,2 0 1,-1 0 114,7 0 0,1 0-28,8 0 0,-1 0 51,6 0-64,0 0 37,5 0 1,-4 0-3,-1 0 4,0 0 0,5 0-10,0 0 1,-1 0 2,-4 0 1,2 0 41,-7 0 0,5 0-25,-5 0 0,1 0 6,-6 0 1,1 0-8,-1 0 0,5 0 87,1 0 1,-3 0-59,-7 0 1,2 0 14,-2 0 1,8 0-38,1 0 1,0 0 6,-4 0 1,1 0-5,3 0 0,3 0 11,8 0 0,-5 5-99,5 0 1,-3 1 83,12-1 0,-5-3 190,5 3-198,0-3 34,4-2 0,1 0 18,0 0 0,0 0-44,0 0 0,-5 0 7,-1 0 1,1 0-51,5 0 0,-5 0 63,0 0 0,-5 0-149,5 0 1,-5 0 70,5 0 0,-7 0-68,2 0 0,2 0 71,-2 0 1,1 0-9,-1 0 0,-3 0 28,3 0 0,-8 0 5,-2 0 1,0 0-191,5 0 0,-6-2 107,-4-3 0,-3 3-82,-1-3 1,1 4 111,3 1 1,-8 0-271,4 0 1,-11 0-178,1 0 0,-4 0-664,-1 0 1151,-7 6 0,5 3 0,-5 5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45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7929,'8'-2'0,"-3"-3"0,-2 4-342,2-4 1,-1 3 206,5 2 1,-4-2 178,5-3 0,-5 4 77,5-4-71,0 3 0,4 2 27,1 0 0,0 0-3,-1 0 0,1 0-23,0 0 1,4 0 14,1 0 1,0 0-142,-6 0 1,1 2 127,0 3 0,-1-2-86,1 7 1,0-5 25,-1 5 0,-4-6-108,0 6 0,0-2 87,5 2 1,-6 2 2,1-7 0,-7 6 10,2-1 1,-3-2 0,-2 2 1,0-5 60,0 4 1,-2-4-54,-3 5 1,-3-2 19,-6 2 0,-1 2-19,0-8 0,-1 6 1,-4-5 0,4 2-18,-4-2 0,2-4-6,-1 4 0,2-2 24,-2 2 0,7-3-13,3 3 80,-1-4-80,2-1 128,1 0 0,9 0-23,3 0 1,3 0-26,6 0 0,3 0-18,2 0 1,-1 0 6,7 0 1,-6 0 117,6 0 0,-2 0-114,1 0 1,2 0 54,-6 0 1,5 0-37,-6 0 0,6 0-127,-6 0 0,1 0 55,-5 0 0,-1 7-11,1 3 1,0-2 15,-1 2 1,-5-5-10,-5 4 1,-2 1-94,-2 5 0,-2 0 89,-2-1 0,-5 1-13,-5 0 0,-3-1 9,-2 1 0,-4 0 85,-7 0 0,-1-6-71,-3 1 1,1-7 2,-6 2 1,5 2-60,-5-2 1,4 0-132,-4-5 0,7 0-23,-3 0 0,9-5-71,2 0 276,12 0 0,-7-2 0,10-1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46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2038 30 7830,'22'0'-309,"6"0"-38,-3 0 0,-2 0 161,1 0 1,-6 0-284,2 0 872,-4-6-56,-1 4-82,-7-4 113,-2 6-318,-12 0 0,-4-2 6,-10-3 1,2 3 55,-6-3 0,4 4-33,-4 1 1,4 0-74,-4 0 1,-1 0 16,-4 0 1,0 0-16,-1 0 0,1 0 3,-1 0 1,-4 1-18,0 4 1,-7-3 45,2 3 0,-5-2-2,-5 2 0,-9-3-12,-5 3 1,-9-2 1,-2 2 0,-1-4-151,-8 4 1,-5-3 203,-5-2 1,-2 0-172,2 0 0,5 0 195,-1 0 0,-2 0 92,8 0 1,4 0-119,11 0 1,6 0 14,-2 0 1,7 0 140,8 0 0,3 0-80,17 0 0,3 0 47,11 0 228,0 0-518,7 0 0,10 0 86,12 0 0,8 0-8,7 0 0,13 13 0,4 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48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250 103 7949,'-8'-6'-468,"-5"-2"1,11-2 1104,-3 0-218,-3 7-254,7-10 1,-11 10 17,7-7-22,0 6 1,4-7 41,-4 6-126,3 0 0,-4 4-155,6-4 179,-7 3-325,6-4 228,-13 6 0,13 1-24,-4 4 0,3-2 110,2 7 0,0 0-58,0 5 0,0-1 93,0 1 0,0 0-67,0-1 1,0 6 11,0 0 1,5 4-34,0-4 0,2 6 8,-2-2 0,-4 4-4,4 2 1,2-1-100,-2 0 1,-1-1-17,-4-3 1,0 2 90,0-2 1,0 3-174,0 1 1,-4-6 97,-1-4 0,-7 3-94,2-3 0,-3 1 56,-1-5 1,-1-6-117,0 1 1,1-7 75,-1 2 0,0-3-105,0-2 0,6 0-179,-1 0 0,5-2-59,-5-3 479,7-3 0,-4-6 0,7-1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48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7858,'0'-8'15,"-6"-5"145,4 5 1,-5-2 438,7 0-396,0 7-223,0-3 0,5 4-67,0-3 0,7 3 57,-3-3 1,6 4-237,5 1 1,-2 0-90,6 0 0,7 1 355,8 4 0,10 4 0,4 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49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162 177 6240,'9'0'755,"-3"0"-682,-6 0 60,0-7-48,0 6 1,0-12 111,0 3-95,0 3-49,0-6 0,-5 5-85,0-7 1,-4 6 92,4-1 0,-2 5-141,2-5 0,2 5 118,-7-5 1,5 7-177,-4-2 1,4-1-57,-5 1-76,0 0 134,-5 5-18,1 0 42,-1 6 1,2 3 43,3 5 0,-1 1 114,6 0 0,0-1-101,5 1 1,0 0 111,0 0 1,0-1 8,0 1 1,0 0 91,0-1 1,5-4-92,0 0 1,6-5 120,-1 5 1,-2-7-60,2 2 1,0-4-58,4-1 1,-4-1 52,0-4 1,-2 2-34,2-7 0,-2 5-99,-3-5 0,-2 0 138,7-4-70,-7-1 1,4 0 29,-7 1 0,1-1 80,4 0-45,-3 0 0,4 1-55,-6-1 0,0 0 26,0 1 0,0 4-2,0 0 0,0 5-131,0-5-132,0 7-345,0-3 394,0 6 0,0 6-101,0 4 0,0 0-1,0 4 1,0-2 94,0 7 1,5-2-59,0-3 0,2 6 59,-2 0 0,-2-1-104,7-4 0,-5 0 60,4-1 1,1 1 168,5 0 0,0-1 0,-1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50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7900,'-6'-9'109,"4"3"0,-5 4-19,7-3 69,0 4 0,-1-6-30,-4 7 6,3 0-292,-4 0 1,6 2-94,0 3 281,0 3 1,0 7-72,0-1 0,5 1 2,0 0 1,-1-1-26,-4 1 1,5 0 55,0 0 0,0-1 12,-5 1 0,5 0-75,0-1 0,0-4 75,-5 0-54,6 0 42,-4 4 0,6-5 2,-3-5-5,-3-2 1,9-4-100,-6-2 1,7-5 87,-3-5 1,-1-3-6,2-2 0,0 1-2,5-7 0,-2 6-3,-3-6 0,3 6 108,-3-6 1,1 7-100,-1-1 1,1 2 127,-6 3-111,7-1 0,-9 7-81,7 3 92,-7 3 1,5 5-8,-3 7 1,-2 0 0,7 10 1,-5 2-9,5 3 1,-5 3-156,4 1 1,1-1 23,5-4 139,0 4 0,6-5 0,2 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51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118 177 7781,'0'-9'131,"0"-4"0,0 10 65,0-7 0,0 5 30,0-4 0,0-1-288,0-5 0,0 5 91,0 1 1,0-1-111,0-5 0,-5 5-5,0 0 0,-5 6-42,6-6 0,-6 5 128,5-5-225,-7 7 53,4-4 160,-6 7 0,4 2-173,0 3 153,7 3 1,-9 8-80,7 4 1,0-4 89,5 4 0,0 1-5,0-1 1,0 1 12,0-2 1,2-2 3,3 2 33,-3-2 1,11-3-45,-4 1 0,0-7 448,0-3-272,1-3 1,5-2 61,0 0 0,-6-7-64,1-3 0,-5-3-82,5-1 0,-5-1-14,5 0 0,-7-1-85,2-4 1,1 4 46,-1-4 1,0 4-27,-5 1 0,0 1-39,0-1 65,0 0-134,0 1 130,0 5-385,0 3 274,0 6 0,0 6 45,0 4 0,0 3 57,0 2 1,0 0-45,0-1 0,0 6 36,0 0 0,5-1-32,0-4 0,5 0-216,-5-1 138,6 1 1,-4 0-145,2-1 0,3-4-170,-7 0-154,6-7 579,-3 4 0,1-7 0,-3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51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7355,'2'-8'963,"3"3"-1068,-4 3 189,6 2 130,-7 0-284,0 0 40,6 7-58,-4 1 0,6 6 89,-3 1 0,-3 0-100,2 0 1,3-1 67,-2 1 0,5 0-7,-5-1 0,1-1 24,-1-3 0,-2 2 0,7-8 1,-7 3 240,2-2-231,3-3 0,-1 2 5,3-8 0,-2-5-37,-3-5 0,-4-1-2,4 0 1,2-1 10,-2-4 1,1 4-12,-1-4 1,-3-1-76,3 2 0,-2-1 86,2 5 1,-3 1-382,2-1 222,5 7 186,-8 1 0,12 7 0,-4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32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88 7424,'-8'0'-231,"1"0"376,7 0 90,0 0-82,0 7-97,0 1 0,0 7-10,0-1 0,0 1 34,0 0 1,0 4 6,0 1 1,2 6-218,3-1 204,-4 2-28,6 3 1,-7-2-127,0-4 34,6 4 1,-4-10-111,3 6 178,-3-6 0,-2 3-53,0-6-193,0-7 224,0 5-9,6-11 0,-4 3 21,3-10 0,-4 2-27,-1-7 1,0-1 45,0-9-34,0 4 4,7-12 1,-6 10 10,4-7 1,2 2-24,-2-1 1,1-4-10,-1 4 0,-2 1-36,7-2 1,-5 6-10,5-6 0,-5 6-147,5-6 185,-1 7 2,6-3 0,-5 8-165,0 3 154,-7-3-82,10 11 46,-5-4 1,7 8 28,0 2 1,-7 0-5,-3 5 1,1 3 59,-1 8 1,0-3 11,-5 8 1,5-5 166,0 4-209,0-6 1,-5 10-12,0-4 128,0-2-112,0 5 24,0-10 1,1 5-3,4-2 1,-3-8 67,3 2 1,-4-2 12,-1 2 168,0-5 240,0-3-452,0-19 0,5 3-24,0-9 34,0 2-42,2 3 0,-4-3-6,7-2 1,-5 1 39,4-7 0,0 6-6,0-6 0,4 5-24,-3-4 1,-2 4-16,2-4 0,0 4-35,5-4 60,-1 6-12,1-3 0,0 6-50,0 0 55,-7 0 0,5 6-202,-3-1 204,-4 7-14,7-4 59,-5 14-69,1 1 0,-3 8 39,-6 4 0,0-2 77,0 6 0,0 2 73,0 9-155,0-4-10,0 5 1,0-2 215,0 0-155,0 0-38,0 2-241,0-5 111,0-1 0,-5-2 158,0-4-708,0-3 220,5 1 413,0-8 0,-6 1 0,-2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51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89 7914,'-15'-7'-108,"2"-1"54,3-7 1,-3 5 132,3 1 1,2 4-111,-2-5 1,6 7 75,-6-2 1,5 1 31,-5-1 0,5 4-55,-5-4 1,5 3 58,-4 2 1,4 0-167,-5 0 1,5 0-28,-5 0 0,5 2-69,-4 3 1,4-2 89,-5 7 1,5 0 8,-5 4 0,5 1-66,-5 0 0,7 0 90,-2-1 1,4 6 19,1-1 1,1 1-24,4-5 1,-2-1 139,7 1 0,5 0-57,5 0 1,4-6 131,-4 1 0,4-7-108,-4 2 0,6-3 15,-2-2 0,-2 0 24,-3 0 1,-2-7 105,-3-2 0,-4-3-19,0 2 1,-7-3-51,2 3 0,-3-3 34,-2-1 1,-2-1-77,-3 0 0,2 1 57,-7-1-55,7 7-16,-10-5-12,11 11-43,-4-4 0,6 7 167,0 4 1,1 3-120,4 7 1,-2 0 139,7-1 1,0 8-123,5 2 1,-2 4 8,-4 1 0,5 1 42,-5-1 1,4 7-2,2 3 1,-5-1-13,0 1 1,-7 0 5,2 5 1,-4-1-114,-1-4 1,-1-3 75,-4-7 1,-3 1-150,-7-1-75,0-6 148,-6-2 1,3-11-86,-6 0 1,4-7 149,-4 2 1,1-5-20,-2-5 1,4-8 25,6-7 1,2-6 14,3 2 0,4-11-89,6-4 1,8-3 52,7-2 0,13-1-311,11 1 0,3-3-67,2 3-993,7 3-264,1 12 1576,14-1 0,-6 4 0,4 7 0,-4 9 0,-1 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18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30 7986,'-8'0'-467,"-5"0"0,10 0 156,-7 0 285,7 0 205,-4 0 0,5 0 30,-2 0-58,2 0 66,-5 0-12,7 0-40,0-7 14,0 6-189,0-6 85,0 7 0,2 0-181,3 0 162,-3 0 0,6 0-71,-3 0 0,-2 0 18,7 0 0,-5 0-13,4 0 1,1 0-4,5 0 1,0 0 2,-1 0 0,3 0 0,2 0 1,-1 0 20,7 0 1,-6 0-53,6 0 1,-1 0 43,6 0 0,-3-5-192,-2 0 0,1 1 96,-6 4 0,-1 0 93,-4 0 0,0 0 0,-1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19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74 7974,'-8'-6'-152,"-5"-2"0,11-2 92,-3 0 127,4 7 169,1-10-73,0 11 70,0-11-298,0 11 73,0-4-19,0 6-33,0 0 171,6 0-165,-4 6 0,9-2 89,-6 5-93,7-5 0,-4 7 22,7-6 0,-1 2 3,1-3 1,-5-2-33,0 3 0,-1 2-11,6-3 0,0 3-39,-1-2 73,1-3 1,0 9-123,0-6 120,-7 6 0,3-7 71,-6 5 1,0-4-72,-5 5 0,-2 0 146,-3 5 0,-3-6-36,-6 1 1,-1 2-27,0 7 1,-4-2-22,-1 2 1,-1-1-3,1 2 0,4-4-30,-4 4 1,4-4-62,1-1 0,5-2-353,1-4 411,5 5 0,-9-13 0,5 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1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15 8168,'-8'-6'-300,"0"4"225,3-3 161,3 4-88,-11 1-11,5 0 1,-2 0 130,1 0 4,5 0-31,-9 0 1,10 0-168,-7 0 184,0 0 26,2 6-280,-5-4 251,5 11-14,-7-5-88,1 7 59,-1 0 0,0-2-5,0-4 1,6 4-5,-1-3 1,2 3 67,-2 2 0,-3 5-43,3-1 0,2 2 4,-2-1 0,5-2-11,-5 7 0,2-3-6,-2 3 1,2 3-57,3-4 1,4 4-2,-4 1 0,-2 1-33,2-1 0,-1 1 72,1-1 1,3 0 2,-3 1 0,2 4-19,-2 0 1,4 1 171,-4-6-167,3 0 9,-4 1 0,4-1 12,-3 1 1,3-1-41,2 0 1,0 1-10,0-1 0,0 1 75,0-1 4,0 0-49,7 1 0,-5 1-34,2 3 1,0-3-5,1 3 0,-4-1-1,4 1 0,-3-1 43,-2 6-148,0-6 124,0 9 0,0-11 3,0 4 1,5 1-12,0-2 1,1 5 36,-1-5 0,2 1-42,2-6 1,4 1 136,-3-1 0,3-6-73,2-4 0,-2 3 115,-3-3 0,3 2-69,-3-1 1,-4-4 6,-1 4 0,2-4-77,-2-1 1,-1 0-90,-4-1 0,0 1 73,0 0 1,-1 0-10,-4-1 0,2 3-160,-7 2-39,0-2 126,2 4 1,-5-7-135,3 1 0,-3-5 111,-2 0 0,1 0-6,-1 4 0,0-6-5,0-3-119,1 3 90,-1-6 0,5 5-50,0-7 1,1 0 82,-6 0 1,5 0 36,0 0-121,1 0 274,0-7-68,3-1 0,6-2-24,0 0 1,5 5-5,0-4 1,6 5 142,-1-1 1,3-1-105,2 1 0,-1 0 259,1 5-233,0-6 1,-1 4-35,1-3 1,0 3 162,0 2-136,-1 0-51,-6 0 0,6 5 18,-5 0 1,4 5 26,2-5 0,0 6-14,-1-1 1,1 3-135,0 2 125,0 0-5,-7 6 1,5-5-15,-3 4 1,1 3-23,-1 1 0,-2 4-2,-3 1 1,-3 1 41,2-1-90,-2 7 65,-2-5 1,0 12-49,0-4 1,-2 5-14,-2 5 0,2-3-5,-3 3 0,3 1-10,2-1 0,0 7-6,0-2 0,5-2 41,0 2 1,2-5 166,-2 5 1,-2-7-36,7 2 0,-7-3-36,2-2 1,1 0-11,-1 0 0,0 3 11,-5-2 0,0 2-52,0-8 1,0 4-7,0 1 0,0 3-138,0-3-18,0 3 159,0-9 1,2 1-206,3 0 1,4-6 36,11 1 0,-2-4 91,7-6 1,6 2-75,8-6-732,3 0-147,9-6 1015,1-6 0,7 4 0,0-7 0,3-2 0,6-1 0,8-2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2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353 133 8057,'0'-10'-303,"0"0"238,0 7 26,0-10 1,0 10-257,0-7 428,0 7-214,0-11 257,0 13-12,0-12-21,0 5-58,0-1 1,0 1 47,0 3 33,0 4-247,0-6 212,-6 1-9,4 4-201,-11-5 212,11 7-1,-11 0-311,5 0 224,0 0 1,-3 2 0,6 3 0,-5-2 6,5 7 0,-5-5 68,5 5 0,-1 0-50,1 4 1,3 1 3,-3 0 1,-1 1-2,1 4 1,0-2 9,5 6 0,0-4 27,0 4-94,-7 1 38,6 4 0,-6 0 4,7 1 1,0-1-8,0 1 1,0-1-17,0 0 21,0 1-10,0-1 0,-5-1-67,0-3 1,-4 1 47,4-7 0,-7 1-4,3-5 1,-5-1-12,0 1 0,4-7-9,0-3 0,0 2 44,-4-3-300,-1 1-12,7-5-125,-5 0 1,6-1 143,-3-4 1,-1 2-378,6-7 1,0 0 191,5-5 1,0 1 430,0-1 0,-6-6 0,-3-2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2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8057,'6'-8'-240,"-4"2"784,5 6 45,-7 0-359,6-7 0,-3 5 148,7-3-289,-7 4-52,10 1-27,-4 0 0,5 0-248,1 0 0,1 0-230,4 0 1,1 0 254,4 0 0,2 0 213,-2 0 0,9 6 0,4 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3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192 148 7484,'0'-10'-216,"0"0"1,0 5 398,0-4 1,0 4 329,0-5 0,0 5-260,0-5 1,0 5-68,0-5 0,-5 6-64,0-6 196,0 6-461,5-9 199,-6 5 1,2 0-159,-5 3 0,5 2-13,-1-2 1,-3 3-134,-2-3 1,2 4-64,-1 1 77,-1 6 0,-5 3 80,0 5 0,6-4 58,-1 0 0,2 0 6,-2 4 0,-2 1-16,7 0 1,-1-2 63,1-3 0,3 3-51,-3-4 1,4 5 156,1 0 0,0 1-36,0 0 2,0-1 0,1-1 71,4-3 1,-1 2-83,5-7 0,1 1 207,5-1-216,0-3 1,-1 4 17,1-6 1,0-5 20,-1 0 1,-4-4 167,0 4 1,-5-7-109,5 2 1,-5 2-37,4-2-51,-5 1 0,4-6-7,-3 0 1,-4 5 55,4 1-23,-3-1-9,-2-5-28,6 0 1,-4 6 3,3-1-7,-3 7 27,-2-4-12,0 7 128,-7 0-245,5 0 0,-9 7 36,6 2 1,-5 0-61,5 0 1,1 1 36,4 5 1,-5 0-122,0-1 0,0-4 51,5 0 0,0 0-473,0 4 433,6 1 0,3 0 191,5-1 0,1 1 0,0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4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15 118 8182,'-6'-8'902,"4"1"-381,-4 7-402,6 0 1,1 0 303,4 0-458,-3 0 8,4 0 0,-4 0-56,3 0 175,-4 7-131,6 1 8,-7 7 0,0-1 90,0 1 0,0-5-289,0 0 205,0-1 1,0 6-308,0 0 264,0 0 0,0-1-148,0 1 1,0-5-87,0 0 119,0-7-53,0 10 129,0-11 0,2 2 74,2-8 1,0 0-58,6-6 0,-6 1 172,6-6 1,0-5-144,5 1 0,-5-2 155,-1 1 0,1 2-79,5-7 0,0 6 10,-1-6 0,-4 7 10,0-1 0,0 2-37,4 3 1,1 4 17,0 0 1,-5 7-14,-1-2 81,-5 3 0,2 9-23,-6 3 0,0 3 12,0 1 1,0 6-46,0 0 0,-2 6 6,-2-2 0,2-1-229,-3 2 1,-1-1 136,1 6 0,0-1-893,5 0 951,0 1 0,0-1 0,0 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4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7489,'0'9'-1736,"0"-3"1736,0-6 0,0 0-1,0 7 1,0-6 0,0 6 0,0-7 0,0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4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103 103 8067,'0'-14'32,"0"-1"0,2 7 382,3 3 82,-4-3 105,6 0 181,-7-7-607,0 7 0,0 0 176,0 3-63,0 3-238,0-5-90,0 7 0,-5 2 70,0 3-13,0-3-50,-1 11 75,4-5 0,-6 2-125,3-1 1,2-4 63,-7 5-140,7 0 202,-4 5 0,2-1-27,0 1 0,-1 0-12,1-1 0,3 1-187,-3 0 1,2 0-25,-2-1 1,4 1-137,-4 0 1,3-1 99,2 1-543,0 0 163,0-7 80,0 5 543,0-11 0,-6 4 0,-3-6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34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236 706 7837,'8'-6'-1709,"0"3"2074,-3-7 79,-3 7-203,4-10-74,-6 11 91,0-11-17,0 5 64,0-7-174,0 0 1,0 1 13,0-1 0,0 5 29,0 0-149,-6 0 0,3-3 65,-7 4-198,0-4 0,-5 6-30,1-3 0,4 4 45,0 6 0,0 0-103,-5 0 1,1 0 35,-1 0 1,0 3 0,1 7 0,-1 0 34,0 9 1,1 4 23,-1 2 0,5 2 17,0 3 1,5 1 9,-4 3 0,5-1 73,-1 6 1,4-5-68,1 5 1,6-6 126,4 1 1,3-8-71,2-1 1,4-7 119,1 2 0,1-11-40,-1-4 1,-4-3 35,4-2 1,1-7 20,-1-2 0,-1-6 163,-4-5 1,0-3 93,-1-6 0,1 0-110,0-1 0,-5 1 19,-1-1 1,-5 1-39,0 0 1,3-1-198,-2 1 1,0-1 62,-5 1 1,0 0-131,0-1 0,-2 2 107,-3 4 1,4 3-112,-4 6 1,-2 5-51,2 0 1,-1 7-56,1-2-410,3 4 373,-4 1 1,6 1-139,0 4 0,0 3 68,0 7 1,0 5 136,0-1 0,1 7 7,4-1 1,-1 3-14,5 1 0,-4 0-44,5 1 0,-2-1 43,2 1 0,3-1-51,-3 0 0,5-4 66,4-1 0,-3-6 90,4 2 0,1-9-29,-1-1 0,4-7 118,-4 2 0,4-11-40,-4-9 0,5-5 133,-6-4 0,2-9-22,-1 4 0,-4-5-79,4-1 0,-9-2 139,-1-7 0,-5 0-29,5-1 0,-7 1 29,2 0 0,-3-5-147,-2 0 1,0 0-3,0 5 1,0 2-139,0 3 0,0 3 99,0 6 1,0 1-11,0-1 0,-5 8 32,0 2 0,0 9-116,5 1 122,0 6-246,-7-2 125,6 12 1,-6 3-54,7 5 1,0 3 214,0 2 1,0-1-75,0 7 0,0-1 164,0 6 0,0 4-112,0 0 1,0 5 45,0-4 0,5 6-70,0-2 1,2 2 62,-2-2 0,-2 3 7,7-3 1,-2 9-4,2 1 0,3-7-84,-4-7 0,0 0-10,0 0 1,-4-3-117,5-7 0,-5-5 103,5-11-744,-7 4 37,4-11-133,-7 5 816,0-7 0,0 0 0,0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4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8224,'9'-10'0,"1"0"0,-2 5 0,2-5 0,2 6 0,-7-6 860,-1 6 35,-4-2-1003,7-1 125,-5 6-699,-2-6 1,-7 9 157,-3 3 524,-3 3 0,5 7 0,-7-1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5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30 162 8068,'8'-8'-1337,"-2"-5"1003,-6 11 901,7-11 0,-6 10 132,4-7-318,-3 7-117,-2-3 0,0 4 115,0-3-440,0 3 104,0-4 396,0 6 1,0 0-689,0 6 131,0-4 48,0 11-5,-7-11 118,6 11 1,-6-5-103,7 7 0,-1-6 50,-4 1 0,3 0-11,-3 5 1,4-1-49,1 1 1,-5 0 96,0 0 0,0-1-158,5 1 1,-2-5 45,-3 0 0,4-1 30,-4 6 0,3-5-62,2 0-187,0-7 81,0 3-35,0-6 1,0-1 247,0-4-84,7-10 26,-6-1 0,11-10 76,-7 6 0,6-6-43,-1 1 0,-2-1 20,2 2 0,0-4-81,4 4 193,1 2-139,0 1 0,-1 2 48,1-1 0,-5 5 234,0 5-171,0 7-10,4-3 81,1 6 0,-7 6-113,-3 4 0,-3 8 128,-2 2 1,0 4-86,0-4 0,-2 4 12,-3-4 1,4 6 12,-4-2-131,-4-2 81,8 5 1,-6-9-86,7 7 1,-5-6-210,0 6 1,1-7 246,4 1 0,0-2 0,0-2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6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15 8116,'8'0'-622,"-1"0"656,-7 0 0,5-1-553,0-4 285,-1 3 101,-4-4 155,7 6 258,-5 0 41,4 0-19,-6 0-82,0 0-53,-6 0 0,2 0-75,-5 0 1,4 0-102,-5 0 1,0 0 13,-5 0 1,1 5-221,-1 0 1,0-1 161,1-4-145,-1 7 78,0-5 0,0 4 51,1-6 69,-1 0 0,0 7 0,1 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6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 7526,'0'8'-1771,"0"0"1771,0-3 1168,0-3-480,-6 4-241,4-6-18,-11 0-147,5 0 1,-7 0-53,0 0 1,-4 0-14,-1 0 0,-4 0-12,4 0 1,-1 0-1,1 0 0,4 0-1477,-4 0 610,10 0 384,-3 0 278,12 0 0,-6-6 0,7-2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7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74 8125,'-9'0'-1059,"3"-6"1058,6 4 621,0-4-486,0-1 0,0 4 139,0-7-139,0 7 0,0-5-17,0 3 0,6 3 70,4-3-142,-3 3 61,6-4 1,-5 4-224,7-3 227,-1 4-71,1 1 1,5 0-157,-1 0 187,1 0-56,-5 0 0,-1 0-100,1 0 0,0 0 161,-1 0-274,1 0-7,-7 0-93,-1 6 285,-7 2 3,0 7 1,0-5-86,0 0 0,-5 0 9,0 4 0,-6-4-14,1 0 1,-3 0 33,-2 4 1,0-4-8,1 0 0,1-5 19,3 5 1,-3-5 5,3 4 1,2-5 161,-2 1-176,7-4-9,-10 6 221,11-6-179,-5 6-20,7-7 140,0 0 0,7-2-10,3-3 0,-2 4 164,2-4 0,1-2-106,9 2 245,-4 0-202,5 5 0,-6 0 30,0 0-13,-1 0-29,1 0-207,0 0-56,0 0 193,-1 0-192,1 0 152,0 7 0,-6 0 73,1 2-287,-7 4 79,4-4 0,-7 5 35,0 1 1,0 0 13,0-1 0,-2 1 79,-3 0 0,-3-1 17,-6 1 1,-3 0 154,-2 0-198,-4-1-34,-7-6 1,1 5 2,0-3 1,1-2-27,3 2 1,-2-6-151,2 0 0,-1 3 181,1-2 0,4 6 0,7-3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7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60 7669,'-6'-8'-904,"3"-4"768,-7 7 0,7-1 339,-2 1-69,-3 3 0,4-9 31,-6 6 305,7 0-404,-10 5 1,10 0 82,-7 0 54,7 0 13,-10 0-138,11 0 0,-4 7 17,6 2 0,-5-1-64,0 2 0,0 0 37,5 5 0,0 1 5,0 4 1,0-2-1,0 6 0,0-4 1,0 4 1,0 1-27,0 4 0,0 2-15,0 3 0,0-1 7,0 6 1,0 1-4,0 4 0,0-7-37,0-2 1,0 0-6,0 0 1,0-6 55,0-4 1,-2-4 4,-3-2-116,-3 1 85,-7-12 0,1 0-109,-1-3 0,-1-3-192,-4-2 1,2 0-17,-6 0 0,6-7-705,-2-2 997,4 2 0,1-13 0,0 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8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8052,'-10'0'-2143,"1"0"3911,5 0-627,-2 0-451,6 0-501,6 0 1,7-1-29,7-4 0,6 3-255,-1-3 0,9-1 135,5 1 1,5-2 154,5 3 0,-1 2 98,5-3-294,-5 3 0,2-4 0,-5-2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9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88 8191,'8'0'0,"4"-1"-383,-7-4 0,1 3 272,-1-3 1,-3 2-94,3-2 641,-4 3-216,6-11 0,-5 10 93,2-7 47,-2 7-431,-2-10 0,0 10 200,0-7-120,-6 7-121,4-4 77,-11 7-141,11 0 0,-11 0 101,3 0 1,2 0-148,-2 0 0,6 5 153,-6 0 0,0 1-106,-5-1 1,5 2-96,1 3 203,-1 3 1,-3-5 37,3 7 1,-1-6-68,6 1 173,0 0-123,5-2 0,0 5 27,0-3 0,0-2 114,0 2 0,5-5-77,0 5 1,6-7 125,-1 2 1,3 1 32,2-1 0,-1 0-91,1-5 1,-5 0 274,0 0-217,-1 0 25,6-6-145,0-2 1,-7-7-14,-3 0 1,-4 5-20,-1 1 1,0 4-33,0-5-120,0 0 178,0-5-3,0 1 0,5 4-70,0 0 0,0 5 96,-5-5 12,0 7-45,0-10-14,0 11 20,0-4 60,0 6 5,0 0-79,0 6 0,0 3 19,0 5 0,-5 1-118,0 0 52,0-1 0,5 1-127,0 0 0,0-1 52,0 1 0,2-5-176,3 0 0,3-2 297,7 2 0,0 3 0,-1-5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29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44 119 8190,'-10'0'-11,"1"0"251,5 0 1,-4 0 120,3 0 15,4 0-188,-6 0 24,7 0 40,0 0-300,0 6 145,0-4-149,0 11 124,0-5 1,5 7-154,0-1 1,0-4 71,-5 0 1,0 0 45,0 4 1,0-4 28,0 0-34,0 0 0,0 5-228,0-1 1,0-4-93,0 0-61,0-7 1,0 5-189,0-3 229,0-3 1,5 3-3,0-10 0,6-3 19,-1-7 1,-2-1 102,2-4 1,-2 2 21,2-6 0,3 4 314,-3-5 0,3 6-225,1-6 1,-1 7 288,-3-1 1,3-2-60,-3 1 0,-2 5 32,2 5 1,-5 2 239,5-2-26,-7 4-290,4 6 1,-7 6 5,0 4 0,0 3-66,0 2 1,0 6 27,0 4 1,0-2-61,0 1 1,0 1 51,0 4 0,0 0-517,0 1 448,0-1 0,0 1 0,0-1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3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60 8163,'0'8'-645,"2"-2"303,3-6 435,-3 0 8,4 0 85,-6 0-106,0-6 0,-1 2 166,-4-5-288,3 5 199,-11-2-270,11-1 183,-11 6 0,10-6-57,-7 7 0,5 0-166,-5 0 140,7 0-50,-10 0-59,5 0-25,-7 7 42,1 1 1,4 7 77,0-1 1,7-4-4,-2 0 8,3 0 22,-4 4 1,4 1-1,-3 0 1,3-1 9,2 1 0,2-5 7,3 0 1,-2 0-6,7 4 1,-5-4 7,5 0 1,-2-5 30,2 5 1,3-7 93,-3 2 1,3-4 107,1-1 1,-4 0-15,0 0 34,0-6-82,-2-2 0,3-2-132,-6 0 1,5 0 11,-5-4 1,2-1 4,-3 0 0,-2 0-154,3 1 1,-3-1 40,-2 0 0,0 1 95,0-1 1,0 0-228,0 1 0,-2-1-57,-3 0 1,2 5-194,-7 1 1,0 5 55,-5-1 363,1 4 0,-7 7 0,-2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1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45 339 7812,'0'-25'0,"0"1"0,0 4 46,0-4 1,0 4 291,0-4-130,0 6 104,-7-10-157,6 12 1,-6-6 208,7 8-300,-6-7 91,4 4 1,-4 1 16,6 6-103,0 0 73,0 2 1,-5 0 181,0 3-31,0 3-420,5-4 157,0 6 1,0 2 133,0 2-450,0-2 208,0 11 1,0-5 75,0 7 0,0 6-97,0 4 0,0 2-68,0 3 191,0 6-23,6 1 0,-4 3-180,3-1 69,-3 0 1,-2 0-129,0 0 108,0 1 0,0 4 88,0 0-730,0-7 468,0-1 1,0-1 303,0-1 0,0 0 0,0-4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34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 6023,'0'-8'1876,"0"0"-1463,0 3-95,0 4-180,0-6 11,0 7-740,0 0 610,0 7 0,0-4 2,0 7 0,0-5-8,0 4 0,0 1 10,0 5 1,0 0-22,0-1 0,0 1-87,0 0 0,0-1-15,0 1 1,0 0 99,0-1 1,0 1-167,0 0 1,0-5-57,0-1 69,0 1 119,6-2 13,3 5 1,5-13 86,1 0 0,-5-1-99,0-9 1,-1 0 138,6-4 1,-2-3-113,-3-2 1,3 2 90,-3-2-60,-4 2 41,7 3 0,-9-4 16,5 3 0,-5-3 75,1 8-64,-4-3 1,-1-2-13,0 1-30,0 6 22,0 1-84,0 7 1,-1 0 104,-4 0 1,3 0-14,-11 0-229,5 0 2,0 7 106,-5 1 1,9 6-13,-5 1 1,4 0-63,-5 0 0,5-1 98,-5 1 0,7 1-161,-2 4 0,-2-4 18,3 4 0,-1-4-98,5-1 0,6 0 114,4-1 1,5 1-106,4 0 1,4-7 34,7-3 213,-1-4 0,7-1 0,1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35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88 8051,'7'-8'-220,"-5"-5"88,3 3 1,-4 2 192,-1-2 1,0 5 267,0-4 100,0 5-12,0-9-130,0 12-264,0-6 18,0 7-152,0 0 34,0 7 79,0 1 1,0 7-16,0-1 0,0 3 16,0 2 0,0-2 9,0 2 1,0 4 39,0 1 1,0-1-16,0 2 0,0-1-82,0 6 0,0 4-8,0 0 1,0 1-127,0-6 0,0 0-2,0 1 0,0-2-169,0-4 1,0-3-301,0-6 650,-6 0 0,-3-1 0,-5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35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7085,'10'0'211,"0"0"0,-5 0-74,5 0 0,1 0-39,9 0 1,-2-5-4,6 0 0,1-5-474,4 5 204,1 0 175,-1 5 0,7-6 0,1-2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36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6171,'0'8'269,"0"-2"-164,0-6 633,0 0-590,0-6-96,6 4 24,2-4 12,7-1-153,0 5 0,-1-6-64,1 3 177,-7 4-24,5-6 67,-11 7-17,11 0 21,-11-6-50,4 4 39,-6-5-52,0 7 1,-1 0 23,-4 0 1,-3 0-14,-7 0 0,0 0-66,0 0 1,1 0 83,-1 0-356,0 0 184,1 0 1,-1 2-93,0 3 0,5-3-481,1 3 684,5-4 0,-9 6 0,5 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36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311 1 8248,'-15'0'-107,"1"0"0,4 0 108,0 0 1,-1 1-36,-9 4 1,4-3 125,-4 3 1,-1 1-192,1-1 178,-6 0-71,10 2 1,-10-6-57,6 4 1,0-3 57,6-2-225,-1 0 215,0 0 0,14 0 0,2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36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45 162 8025,'-5'-10'-471,"0"0"1,-1 5 372,1-5 1,3 6 102,-3-6 316,4 6 17,-6-9-211,6 12 465,-6-12-287,7 5-342,0-1 203,0-4-123,0 12 0,0-7-263,0 3 139,7 3 1,1-6 90,6 3 0,1 3-93,0-3 63,6 4 1,-5 1 1,10-5-21,-6 0 0,1 0 52,-1 5 0,-4 0 8,4 0 0,1 0-19,-1 0 92,-1 0-84,-4 7 1,-5-4 16,0 7 0,-7-1-15,2 6 0,-4 0 0,-1 0 0,0 1 6,0 3 1,-6-2-1,-4 2 0,2 4-10,-2 2 0,2-2-5,-2 1 0,-3-4 0,3 4 0,2-4 0,-2 4 0,7-6 9,-2 2 1,-1 1 2,1-1 100,0-1-106,-2-4 0,6 0 54,-4-1 1,-2-4 282,2 0-180,0 0 35,-1 5 17,4-7 8,-4 5 71,6-12-215,0 6 2,6-7 0,2 0 9,7 0 1,6 0-47,4 0 0,-2 0-107,1 0 0,6-5 161,4 0-455,7 0 227,-4 5 0,2 0-1845,1 0 1972,5 0 0,1-6 0,5-2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38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339 133 8001,'1'-13'0,"4"3"-374,-3-3 1,4 5 243,-6-7 1,0 6 230,0-1 145,0 7 1,-1-9-120,-4 7 0,2-1 153,-7 1-163,6 3 1,-7-6 103,6 3-140,-6 3 0,7-4 118,-5 6-335,5 0 168,-9 0 0,10 2-59,-7 2 1,5 0 53,-4 5-2,5 1 0,-4 5 52,3 0 1,4 1 5,-4 4 1,1-2 34,-1 6 0,4-4-64,-4 4 1,3 1 78,2 4 0,0 0-45,0 1 1,0 4-8,0 0 1,0 6 4,0-6 0,0 7-134,0-2 1,0 2 16,0-2 1,0 2-76,0-7 0,-1 0 13,-4-4 1,2-1 107,-7 1 1,6-7-221,0-4 0,-5-3-51,0-1 67,-4-7 1,-2-1-50,0-7 1,0 0-170,1 0 0,-1-8 19,0-7 0,2 0 388,3-4 0,-9-11 0,3-1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38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7975,'8'0'0,"-1"7"42,-7-5 99,6 4-53,-4-6 1,6 0 43,-3 0 1,-2-1-28,7-4 1,0 3-162,5-3 1,4 2 129,1-2 0,7 3-175,3-3 1,1 4-140,8 1 240,0-7 0,5 6 0,1-6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39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191 133 7928,'0'-8'0,"0"0"0,0 3 0,0 1 0,0-5-212,-6 5 229,4-9 1,-4 10 23,6-7 1,-2 7 83,-3-2-200,3-3 1,-4 5 86,6-7-89,-7 7 0,4-6 37,-7 5-172,7 2 170,-10-5 0,10 7-1,-7 0 0,5 0-23,-5 0 1,5 0 2,-5 0 1,6 5-17,-6 0 0,5 7 40,-5-3 0,2 4-61,-2 2 1,2 5 75,3-1 0,3 1-8,-3-5 0,-1 4 44,1 1 1,0 4 10,5-4 0,0 0-17,0-6 1,5 1 105,0 0 1,6-7 4,-1-3 1,-2 1-61,2-1 0,2 0 10,7-5 1,-3-7-25,4-2 0,-4-4 36,-1-2 1,0 0 22,0 1 1,-6-3 6,1-2 0,-7 2-3,2-2 0,2-3 3,-2 3 0,0-1-112,-5 6 1,0-1 159,0 0-286,0 0 143,-7 1 1,4 1-88,-7 3 58,7-3 0,-5 11-264,3-3 135,3 4-34,-4 1 165,6 0 0,-5 6-2,0 4 1,0-2 31,5 2 0,0 0-41,0 4 1,0 1-24,0 0 0,0 0-20,0-1 1,0 1-11,0 0 0,1-1 4,4 1 1,-3 0-110,3-1 0,1-4-71,-1 0 1,7 0 94,-2 5 1,-2-7 157,2-3 0,-1-4 0,13-1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0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30 118 7788,'-8'-7'-1,"0"5"-70,3-2 42,3 2 210,-4 2-20,6 0-31,0 0-78,0 6 0,0-2-38,0 6 1,0-6 65,0 6 0,0-5-30,0 5 1,0-5 16,0 5 0,1-1-3,4 6 0,-3 0 79,3 0-28,-3-1-314,-2 7 176,0 2 1,0 0-540,0-3 94,0-4 335,0-1-72,0-7-1,0-1 130,6-7 1,-3-7-7,7-3 0,-5-8 106,5-1 0,-5-3-82,4 3 1,-4-2 134,5-4 0,-2-1-83,2 6 1,3-4 81,-3 4 0,3-4-46,2 4 0,-1-1 12,1 1 0,0 6 0,0-1 0,-1 2 7,1 8 1,-5 0 39,0 5-65,-1 0 1,0 7 42,-5 2 0,-2 4-36,-2 2 0,0 5 33,0-1 1,0 3-73,0-3 1,-2-1-5,-2 7 1,2-2-69,-3 1 0,-2 2-325,3-6 405,-1 6 0,-2-3 0,-1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1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7772,'-8'0'1289,"2"-7"-1111,6 6 128,0-6-589,0 1 224,6 4 0,2-5 84,7 7 0,1 0-67,4 0 0,3 0 180,6 0-827,1 0 499,-1 0 1,2 0-877,3 0 1066,4 0 0,6-6 0,0-2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1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162 162 6154,'9'-6'721,"-3"4"-508,-6-4 0,0 4 134,0-3-116,0 3-51,0-11 0,0 10-104,0-7 0,0 5 19,0-4 0,0 4-18,0-5 0,-5 5-143,0-5 1,-1 5 149,1-4-298,3 5 224,-11-9 1,7 10-197,-4-7-90,-3 7 223,5-4 0,-2 7-26,0 0 1,5 0 0,-5 0 1,5 0-12,-4 0 0,4 2 3,-5 3 41,7 3 0,-9 7 38,7-1 1,0 1 0,5 0 0,-5 0 44,1-1 1,-1 1-60,5 0 0,0 4 24,0 1 0,0-1-13,0-4 1,1 0 5,4 0 1,2-6 16,3 1 1,3-2 6,-4 2 112,4-3 1,2-7-120,0 0 106,0 0 1,-1-5-82,1 0 0,-5-7 8,0 3 0,-6-4-6,6-2 1,-6-2 1,0-2 0,3 3 0,-2-4 1,5 2-15,-5-2 1,1 4-43,-1-4 0,-3 4 46,3 1 1,-2 1-57,2-1 1,-4 5 10,4 0 0,-3 7 11,-2-3 0,-2 6-5,-3 0 1,2 0 24,-7 0 0,7 6-3,-2 4 1,-1-2-12,1 2 0,-2 0 2,2 4 0,4 1-33,-4 0-2,3 0 1,2-1-77,0 1 0,0 0 24,0-1 0,2 1-136,3 0 1,-2-1 18,7 1 0,-1 0-155,6 0 0,0-1 353,0 1 0,6 0 0,2-1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1.5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7918,'0'-10'-462,"0"0"440,0 7 0,0-5-186,0 3 489,0 3 95,0-4-147,0 6 655,0 0-880,0 6 0,0-2 85,0 5-162,0 1 1,0 5 77,0 0 1,5-1-73,0 1 0,0 0-22,-5-1 0,2 1 62,3 0 1,-4-1-45,4 1 0,2-5-10,-2 0 11,0-7 0,-1 5 52,1-3 1,2-3 7,-2 3 0,-2-10-205,7-5 1,-5-3 62,5-2 0,-6-1-101,6-4 0,-2 2-10,2-6 0,2 1 10,-7-2 1,6 4 252,-1 6 0,-4 1 0,7-1 0,-4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2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265 118 7918,'0'-8'-391,"-2"1"304,-3 7 1,4-1 117,-4-4 112,3 3 1,1-4 302,-4 6-217,3-7 0,-4 4-96,6-7 0,-2 5-78,-3-5 0,3 6 103,-2-6-201,-5 6 0,6-7 97,-7 6-140,7-6 1,-5 9-60,3-3 8,3 4-57,-11 1 0,10 0-2,-7 0 1,5 1-22,-4 4 1,5 3 110,-1 7 0,2 0-22,-2-1 1,4 1 65,-4 0 1,3 1 5,2 4 1,0-4 46,0 4 0,7-4-62,2-1 1,4-2 144,2-4 0,0 3-33,0-7 0,1 0 66,3-5 1,-2 0-57,2 0 0,-2 0 145,-3 0 0,4-7-130,-3-3 1,3-3 266,-8-1-212,-4-1 0,1 0 19,-7 1-64,0-1 0,-2 0 21,-3 0 1,2 7-20,-7 3 0,5-1 3,-4 1 0,4 0 13,-5 5 1,5 0-152,-5 0 192,7 0-106,-4 0 48,7 0 0,0 2 0,0 3 1,0-2 59,0 7-74,0-1 1,0 6 23,0 0 0,0 0 19,0-1 1,5 3-40,0 2 0,0-1 14,-5 7 1,0-1-142,0 6 0,0-1 82,0 0 1,-2 1-87,-2-1 1,0 5 57,-5 1 1,4 1-95,-5-2 1,0-3 59,-5 3 1,1-4-12,-1-6 1,0 2-116,1-6 0,-1-1 54,0-4 1,-4-2 42,-1-3 1,0-3 12,6-7 0,-1 0-117,0 0 1,2-2 44,3-3 1,-1-3-89,6-7 0,-5-1 146,5-4 1,0-1-17,5-3 1,0-4 45,0 3 0,2-2-67,3-3 0,-2 6 8,7-1 0,1 6-55,9-6 0,-2 12-357,7-2 511,-1 4 0,5-4 0,1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29 7943,'15'0'-1364,"-6"0"1023,1 0 0,-5-4 1473,5-1-794,0 0 0,-1 5-329,1 0 0,-6-2 199,0-3-172,5 4 137,-8-6-197,6 7 5,-7 0-2,0 0-17,-7 0 0,-1 5 19,-7 0 1,1 1 0,-1-1 1,0-3-8,1 3 0,-6 1-24,0-1 0,1 2-7,4-2 0,0-4-143,1 4 1,-1-3 25,0-2-168,1 6 341,-1-4 0,7 5 0,1-7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3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0 7943,'-14'15'-123,"-1"-7"300,0-1 235,1-7-10,-1 0 1,0 0-155,0 0 1,1 0 221,-1 0-142,0 0-173,-6 0-314,-2 0 1,0 0 101,4 0-1171,9 0 1228,-3 0 0,11 6 0,-4 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4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236 133 7936,'9'-5'-1101,"1"0"413,-7-7 906,4 4-134,-1-7 54,-4 7-49,5-5 1,-7 5 79,0-7 11,0 7-90,-7-5 0,-1 7-6,-7-4 1,5 3 4,1 7 1,4 0 77,-5 0 1,5 0-6,-5 0 1,5 0-409,-4 0 137,5 0 120,-9 0 1,7 2-12,-4 3 0,3-2 9,7 7 1,-5-5-5,1 5 1,-1-1 374,5 6-280,0 0 1,0 4 0,0 1 1,0 0-33,0-6 0,0 8 10,0 2 0,1 4-9,4 1 0,-2 1 4,7-1 0,-6 2-48,0 3 0,3 2-15,-2 3 0,0 2-154,-5-6-20,0-1 180,-7 2 1,-1-10-134,-7 3 1,1-9 27,-1 0 1,0-9 32,1-1 0,-1-7 0,0 2-151,0-3 81,1-2 1,4-5 18,0 0 1,7-7-101,-2 3 1,3-5-246,2 0 0,0-1 451,0 0 0,0 1 0,0-1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4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7855,'0'-10'-75,"0"0"1,5 5 145,0-5 1,1 7 30,-1-2 1,-1 2 162,5-2 0,-4 4-140,5-4 1,5 3 2,4 2 0,3 0-116,-3 0 0,4 0 87,6 0 0,1 0-607,-1 0 258,1 0 250,-1 0 0,0 7 0,1 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6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265 162 6222,'1'-8'94,"4"3"1,-3 2 21,3-2-58,-4 3 0,-1-6 9,0 3 1,0 2 77,0-7-71,0 7 0,0-10 38,0 3-18,0 4 0,-5-7 20,1 3-209,-8 3 189,10 1-100,-11-1 1,5 6-11,-6-4 1,4-2 0,0 2 1,5 0-10,-5 5 1,0 0-24,-4 0 1,-1 5-16,0 0 0,1 5 18,-1-5 0,0 6 21,1-1 1,4 3-105,0 2 110,0-1-31,2 1 1,-3 2-8,6 2 1,-5-3 25,5 4 0,0-4-2,5-1 1,0 0-23,0-1 140,7-5-113,-6 4 1,12-7 62,-3 4 0,3-2-14,2-3 1,0-3 10,-1 3 1,1-4-32,0-1 150,-1 0-151,1 0 1,0-6 73,-1-4 0,-4 2 8,0-2 1,-5 2-42,5-2 1,-2-3 6,2 3 0,-2-3 9,-3-2 0,-4 1-15,4-1 0,2 0-22,-2 1 1,1-1-4,-1 0 1,-3 0-12,3 1 0,1-1-4,-1 0 0,0 6-5,-5-1-4,0 0-8,0-5-11,0 7 0,-2 2 32,-2 6 0,0 1-15,-6 4 0,6 3 4,-6 7 0,5 0-3,-5-1 1,5 1 8,-5 0-17,7-1 14,-10 1 1,11 5-117,-3-1 0,4 1 69,1-5 0,0 4-187,0 1 0,1-1 66,4-4 0,-1 0-72,5 0 1,1-1 239,5 1 0,6 0 0,2-1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6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15 118 7641,'8'0'258,"-1"0"203,-7 0 545,0 0-908,0 6 1,0-2-121,0 5 0,0-4 71,0 5 1,0 0-103,0 5 1,-5-1 66,0 1 0,0 0-58,5-1 0,-5 1 1,0 0 1,1 4-352,4 1 145,0 0-219,0-6 7,0 1 379,0-7 1,1-1-139,4-7 0,-2-7 108,7-3 1,-2-8 142,2-1 0,2-6-40,-8 6 1,8-7-15,-2 1 0,-2-1 9,2 1 0,-5-1 97,4 7 0,-4-6-8,5 6 1,-2-1-82,2 5 0,1 1 94,-6-1-39,7 7-10,-11 1-1,6 7 1,-7 7 4,0 3 1,0 3 51,0 1 0,0 3-72,0 2 1,0-1-34,0 7 1,0-6 41,0 6 1,-2-1-200,-3 6 0,4-6 63,-4 1 0,3-2-332,2 1 1,0 2 435,0-6 0,-6 6 0,-2-3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7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7391,'0'8'-1633,"0"-1"1633,0-7 0,0 0 85,7-7 10,-6 6-26,6-12 7,-7 11-3,6-11 1,-4 10 306,3-7 123,3 6-163,-6-2 266,4-1-177,-6 6-85,0-6-31,0 7 333,0 0-648,0 7 0,-1 1-96,-4 7 1,3-1-76,-3 1 1,2 0-72,-2-1 1,3-2-23,-2 3 1,2-9-575,2 9 840,0-4 0,0 4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1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7886,'-10'-1'543,"0"-4"1,7 1 269,-2-5-558,3 5 0,2-4 95,0 3-135,0 4-653,7-6 357,1 7 0,8 0-487,4 0 411,3 0 0,8 0-62,3 0 1,2-1 114,3-4 1,5 3-480,0-3 0,0 4 583,5 1 0,4 0 0,-1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7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7935,'-8'0'-436,"1"0"724,7 0-930,0 0 35,0 7 607,0-5 0,7 11 0,1-5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7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87 7948,'-10'0'633,"0"0"-109,7 0-418,-4 6 49,7-4 0,-1 5 13,-4-7 1,3 1-285,-3 4 0,4-2 8,1 7-107,0-7 130,0 10 80,0-4 0,0 5-110,0 1 0,0-5 150,0 0 1,0-1-30,0 6 1,0 0-7,0 0 1,0-6 26,0 1-42,0 0 0,0 5 61,0-1-406,0-5 240,0 4 1,1-12-246,4 4 135,-3-3-54,11-2 0,-7-7 212,4-3 1,1-3-6,-6-1 0,5-1 77,-5 0 1,5-1-41,-5-4 0,5 4 146,-6-4 1,8-1-115,-2 2 0,-2-3 129,2 3 1,-5 2-65,4-2 1,0 2 93,0 3-48,4-1 1,-6 5-54,3 0 105,-4 7 0,-1-2-64,0 10 0,0 3 10,-5 7 1,-2 1-4,-3 4 1,4-2 10,-4 6 0,-2 1-80,2 4 1,1-1-86,4-3 1,-5 2-942,0-2 997,0 3 0,11 1 0,3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8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15 7934,'14'0'-550,"-4"0"-69,0 0 0,-5 0 1295,5 0 26,-1 0-536,6 0 140,0 0 16,-7-6-97,-2 4-244,-6-5 112,0 7 1,-1 0-158,-4 0 1,2 0 143,-7 0 1,0 0-71,-5 0 1,1 0-158,-1 0 0,0 0 114,1 0 0,-1 2 53,0 3 0,-4-3-15,-1 2 0,0-2 5,6-2 0,-1 0-125,0 0 0,-4 0 77,-1 0 1,5 0-352,6 0 1,4 0-333,-5 0 721,7 0 0,-4 0 0,7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8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89 7934,'-10'-9'-608,"1"5"1,5-5 664,-1 0 1,4 0 483,1 0 1,0 4 69,0-5-410,0 7 1,0-6 225,0 5-111,0 2-68,0-5 12,0 7 13,0 0-309,0 7 0,0 1-1,0 7 1,1-5 71,4-1 0,-3 1-36,3 5 1,1 1 104,-1 4-481,7-4 241,-11 12 0,11-10-257,-7 6 1,6 1 392,-1 4 0,3 7 0,2 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9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15 7063,'-8'0'392,"-3"-2"-187,6-3-93,-7 4 111,11-6 33,-12 7-172,5 0 1,-2 0 14,0 0 1,5 0 13,-5 0 20,7 0-153,-4 0 1,3 2 61,-1 3 1,0-2-93,5 7 1,0 0 113,0 4 0,0 1-9,0 0 0,1-1 12,4 1 1,-1 6 5,5 4 0,-5 3-67,1 1 1,1 2 3,-1 3 1,0-1 14,-5 6 1,0-6-10,0 1 1,0-3-96,0-1 0,-2-1 32,-3 0 0,2-6-86,-7-3 25,0-4-218,-4-8 36,-1 5-411,0-11 701,7-2 0,-5-8 0,5-7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49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8040,'-8'0'839,"1"0"-879,21-7 45,-11 6 60,16-6 0,-6 7-209,7 0 90,0 0-81,1 0 0,0-5-101,4 0 0,2 0 236,-2 5 0,3 0 0,1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50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133 104 7931,'10'0'-1923,"-1"0"1936,-5 0 1,4 0 67,-3 0-86,-4 0 0,8 0 191,-5 0 19,-2 0 13,5 0 14,-7 0 5,0-7-45,0 6 2,0-6-53,0 1 13,0 4-109,-7-11 1,4 11-92,-7-3 1,7 2 169,-2-2-33,-3 4-20,0-6-148,-7 0-269,0 6 273,0-6 0,1 7-44,-1 0 0,5 0 45,0 0 1,6 2-4,-6 3 0,5-2-51,-5 7 0,7 0 85,-2 4 1,2-4-15,-2 0 0,3 0 50,-3 4 0,4 1 10,1 0 1,0 0-26,0-1 1,6-1 6,4-3 1,-2 2 187,2-8-145,0 8 0,4-10 112,1 2 0,-5-2-69,0-2 1,-5 0-46,4 0 0,-4-5 11,5 0 0,-5-6-17,5 1 0,-5 2 3,4-2 1,-5 0-10,1-4 0,1-1 18,-1 0 0,0 5-1,-5 1 0,5-1 74,0-5 0,0 0-81,-5 1 1,0 4 226,0 0-203,0 0 1,0 0-46,0 1 0,-2 5 6,-3 0-20,3 2 0,-9 4 1,6 2 1,0 0-10,5 5 1,-1 0-5,-4 0 0,3 5-13,-3-5 0,4 6-111,1 5 0,0-4 74,0 4 1,4-4-157,1-1 0,0 4 24,-5 1 0,5-1-65,0-4 1,5 0 267,-5-1 0,6 1 0,-3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51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7931,'8'-8'-674,"5"-5"1560,-11 11-502,4-4-121,-6 6-316,0 0 83,0 6 1,0-3-4,0 7 0,0-5-106,0 5 1,0-5 4,0 5 1,0-1 92,0 6 1,0-5-56,0 0 1,0-5-88,0 4 0,0-4 53,0 5 1,0-5 27,0 5-231,0-7 76,0 4 90,7-7 1,-4-2 32,7-3 0,-5 2-6,5-7 1,-6 0 134,6-4 1,-5-1-119,5 0 0,-2 0 144,2 1 0,-2-1-56,-3 0 106,-3 1-64,11-8 0,-10 6-20,7-3 2,-7 2-17,10 2 1,-11 1 205,4 6-215,1 1 1,-6 14 138,4 2 0,-3 4-105,-2 2 0,0 0-32,0 0 0,0 4-67,0 1 0,0 4-161,0-4 1,0 4 202,0-4 0,0 13 0,0-2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51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0 7928,'-8'0'-453,"1"0"0,5 0 328,-3 0 205,4 0 0,-7 0 61,3 0-66,3 0 52,-11 0-63,11 0 1,-6 0 70,3 0-102,4 0 1,-7 0-213,3 0 101,3 0 0,-6 2 66,3 3-218,3-4 44,-11 12 132,12-5 1,-11 7 25,7 0 1,0-5-3,5-1 1,0 1 13,0 5 21,0 0 98,7-1 1,1-1-109,7-3 1,-5-2 417,-1-3-187,1-3 0,5 3 19,0-10 0,-7 2-173,-3-7 0,1 5 37,-1-5 1,0 0-180,-5-4 1,0-1 102,0 0 0,0 1-167,0-1-99,0 0-276,0 0 275,-7 1 1,-1 6-90,-6 3 1,4 3 322,0 2 0,0 0 0,-5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52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1 133 7949,'8'0'-1318,"-2"-1"1829,-6-4-108,0 3-89,7-5 1,-6 6 200,4-4-308,-3 3 0,-2-6 206,0 3 12,0 4-259,0-6 1,0 5-141,0-2-261,0 2 143,0-5-98,0 7-44,0 0 142,0 7 1,0-4 69,0 7 0,0-5-11,0 5 0,0-1-74,0 6 1,0 0 73,0 0-98,0-1 1,0 1 4,0 0-140,0-1 239,0 1 1,2-2-16,3-3-21,-4-4 1,12-6 5,-3 0 1,-2 0 3,2 0 1,0-6 0,4-4 0,1-5 73,0-4 0,-2 2-56,-3-2 1,3-2 94,-3 1 1,-2 0-20,2 6 92,-7-7 1,3 4-58,-6-2 57,0 2 0,0 7-125,0 1 1,-1 5 16,-4 0 1,2 2-6,-7 2 18,0 6 1,-3 3-158,3 5 74,-3 1 0,10 0-17,-7-1 1,7-4 54,-2 0-53,3 0 44,2 4-35,0 1 1,2 0 32,3 0 1,-2-1-124,7 1 1,0 0 109,4-1 0,6-4-310,-1 0 1,6-2-19,-5 2 0,6 1 359,-2-6 0,4 0 0,1-5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2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30 118 7806,'-5'-10'0,"0"0"0,0 7 39,5-10 45,0 11 0,-1-9 148,-4 6 0,3-1 205,-3 1-320,4 3 203,1-5-265,0 7 199,0 0-217,0 7 0,0-4-27,0 7 1,0 0-24,0 5 1,0 4-120,0 1 0,0 1-53,0-1 0,1-2 83,4 6 0,-3-4-146,3 4 1,-4-6 45,-1 2 0,0-4 31,0-1 1,0-5-104,0-1 327,7-5-210,-5 2 95,11-6 1,-5-8 59,7-7 0,-6-1-61,1-9 0,0 1 145,5-5 1,-6-1-68,1 1 0,0 4 92,5 1 0,-5 1-71,-1-2 1,-4 4 25,5 6 1,-5 1-61,5-1 0,-5 7 14,4 3-6,-5 3-132,2 2 129,1 7 0,-6 1 8,4 7-66,-3-1 48,-2 8 1,2 1-55,2 6 1,-2 0-109,3 1 0,-3-1-115,-2 1 125,6-1 1,-4 0 18,3 1 0,1-6 136,-1 1 0,7-7 0,-4 3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52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45 7949,'-10'-8'-359,"1"3"425,5 3 0,-7 0 316,6-3-109,0 4 0,0-7 400,0 3-140,0 3-62,5-4-420,0 6-168,0 0 1,0 6 102,0 4 0,2-2 8,3 2 0,-3 1-70,3 9 0,1-4 43,-1 4 0,0 1-114,-5-1 1,5 4 98,0-4 1,4 4-263,-4-4 1,2-1-66,-2-4 1,-4 0-434,4 0 348,3-1 460,-6-6 0,11 5 0,-5-4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52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15 7949,'-8'0'-265,"0"0"533,3 0 33,3 0 0,-3 0 9,10 0 0,3 0-162,7 0 0,1 0-83,4 0 1,0-5-66,9 0 1,-3 0-241,9 5 1,0 0 239,0 0 0,6 0 0,-4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54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3587 1 7957,'15'0'-556,"-1"0"-694,1 0 1696,0 0-12,-1 0-279,1 0 84,-7 0-39,5 0-11,-11 0 113,4 0-35,1 0-147,-5 0 1,-7 0-221,-10 0 1,-3 0 122,3 0 1,1 0-142,-1 0 0,-1 0 59,-4 0 0,4 5 44,-4 0 1,-1-1 48,1-4 1,-4 0 8,4 0 0,-4 5 119,4 0 1,-6 0-80,1-5 0,-2 2-66,-3 3 0,-4-4 39,0 4 0,-7-2-133,2 2 1,-4-1 79,-1 5 0,0-4-108,0 5 0,0-7 72,0 2 1,-4 2-26,4-2 1,-3 5 21,8-6 0,1 1 6,-1-5 0,6 5 133,-1 0 1,3 0-77,1-5 0,1 0 45,0 0 0,-1 0-58,1 0 0,1 0 16,4 0 1,-4 0-21,3 0 0,-2 5-10,-3 0 1,2 0 7,4-5 0,-4 0-8,4 0 1,-2 0-31,1 0 1,-3 5 29,4 0 1,1-1 36,-2-4 0,6 0-33,-6 0 0,2 2-57,-1 3 1,-4-3 51,4 3 0,-4-4-3,-1-1 1,4 0-22,1 0 0,4 0-3,-5 0 0,3 2 15,-3 3 1,-1-4-4,6 4 0,-6-3 24,2-2 1,-2 0-21,1 0 1,-3 0 9,4 0 1,-4 0-21,-1 0 0,-1 0-3,1 0 0,1 0 10,4 0 1,-6 1 0,1 4 0,-1-3 25,-4 3 0,3-3-24,2-2 0,-1 1 14,1 4 0,4-3-12,1 3 0,4-4 28,-4-1 1,4 0-14,-4 0 0,6 0 3,-2 0 0,4 0 63,1 0 0,0-5 9,1 0 1,-1-1-15,0 1 1,2 2-41,3-7 0,-8 5 39,4-5 0,-4 7-60,3-2 0,0 3 5,1 2 0,-6 0-11,1 0 0,-6 0-9,5 0 1,-4 0-27,4 0 0,-6 2 45,2 3 0,-2-2-16,1 7 1,-3-5 9,4 5 0,-4-5 77,-1 4 0,4-4-25,1 5 0,-1-7 13,-4 2 0,-1-1 15,1 0 0,4-2 115,1 3 0,6-3 41,-2-2-45,-2 0 0,7-2-168,0-3 0,5 3 184,5-2-9,4-5-104,-6 8 0,14-6-12,3 7 1,3 0-85,1 0 0,8 7 0,0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20:55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0 132 7998,'2'9'68,"3"-5"305,-4-2 109,6-2-1,-7 0-255,0-6 1,-5 2 13,0-5 1,0 4 240,5-5-1770,0 7 756,0-11 413,0 6 0,0-1 140,0-1 0,0 5-55,0-5 1,0 5-22,0-5 0,2 5 56,3-4 0,3 5-29,6-1 1,1-1 53,0 1 1,6 0-15,4 5 1,-3 0-21,3 0 0,-5 0 2,4 0 1,-4 0-7,4 0 0,-6 0 25,2 0 0,-4 7-25,-1 2 0,-7 0 21,-3 0 0,-4 1 25,-1 5 0,0 1 23,0 4 0,-1-4 104,-4 4 0,-3-2-98,-7 1 1,0-2 91,1 2 1,-6 3-69,0-3 1,1 1-13,4-6 1,-1 1-100,-4 0 0,9 0 92,-4-1 0,4-4-49,-4 0 1,2 0 38,3 4-40,-3-6 1,10 4 12,-7-7 0,7 1 48,-2-1-9,3-3-28,2 4 0,0-4 57,0 3-17,0-3 93,0 4 1,7-1-84,2 0 1,5 0 192,0-5 0,3 0-18,2 0 1,4 0-118,6 0 1,7 0-167,4 0 1,9-5 121,4 0 0,11-6-700,5 1 1,4 2 594,6-2 0,2-7 0,7-5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19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0 456 7698,'15'0'0,"-5"5"-881,0 0 661,-1-1 0,6-4 284,0 0 1,1 2-42,4 3 0,-4-3 41,4 2 1,1-2-5,-2-2 0,8 0 1,-3 0 1,4 5-31,1 0 0,1 0 5,-1-5 1,5 5-29,1 0 0,4 0 33,-5-5 1,7 0-33,-2 0 1,4 4 22,1 1 1,0 0-61,0-5 1,5 0 58,0 0 0,6 0-4,-1 0 0,-1 0-9,1 0 0,-1 0 4,6 0 1,5 0 8,0 0 0,-1 0-9,-4 0 0,0-5 59,0 0 1,9 1-52,1 4 1,1 0-17,-6 0 1,-2 0-13,6 0 0,1 0-9,5 0 0,-6-5-127,1 0 1,-1 0 125,6 5 0,3 0-1,-4 0 0,4 0 18,-9 0 0,4 0 40,2 0 0,4 0-45,1 0 0,-1-5 126,-5 0 0,8 0-111,2 5 1,-2 0 4,3 0 1,-7 0-22,1 0 0,4 0-3,1 0 0,-1 0-258,1 0 1,-5 0 275,6 0 1,-4 0-32,8 0 1,-8 0 9,8 0 0,-3 0-17,3 0 1,0-2 35,0-2 0,1 2 3,-1-3 0,0 3-14,0 2 1,2-4 1,3-1 0,-3 0 6,3 5 1,-3 0-6,-2 0 1,7-5-21,3 0 0,-3 0-314,-2 5 1,-2-5 303,2 0 0,0 0 19,-41 5 1,-1 0 0,42-1-5,5-4 1,-5 3 4,0-3 0,4 2 0,-46 0 1,1 1-1,46 0 15,0-2 0,-5 0-17,5-1 1,1 4 7,-45-2 0,0 1 1,46 0-4,-49 2 0,1 0 0,42-1 1,4-4 0,2 3-18,-46 0 0,0-1 0,-3 2 0,1 1-3,-1-1 1,1 2 0,-1-1 0,1 0 2,46 0 1,-47-3 0,0 1 0,3-1 1,0 1 0,-2-1-1,-1 1 15,1 2 1,-1 0-1,1 0 1,-1 0-14,47 0 0,-46-1 0,0 0 22,0-1 0,-1-1 0,0 2 0,0 1-22,42-5 0,3 3 18,-45 2 0,1 0 0,1 0 0,0 0-7,-1 0 0,-1 0 1,2 0-1,0 0 2,45 0 0,2-5 2,-2 0 0,-46 3 0,0-1-1,46 3 0,-45 0 0,-1 0 0,46 0 1,-48 0 0,1-1-4,0-2 1,1 1 0,-1 1 0,1 0 2,-1-1 1,1-1-1,-1 2 1,-1 1-3,48 0 0,-47-1 0,-1 0-2,48-4 1,-46 4-1,1 1 3,-2-3 0,1 1 0,1 1 0,0 0-16,45 1 0,-48-2 0,1-1-4,0 1 0,1-1 0,2 0 0,0 1-4,0 2 1,0 0 0,-3-2 0,0-1 13,47-1 1,-46 1 0,-1 1 0,3 2 0,0 0 0,3-3 0,-1 1-4,-2-1 1,0 1 0,0-1 0,-1 1 1,-1 2 1,-1 0 0,1-2 0,1-1 15,1 1 0,0-1 0,0 0 0,1 1-13,1 2 1,1 0-1,0-2 1,0-1 19,-3 1 0,0-1 0,2 0 0,1 0-13,-4 0 1,1 1-1,3 1 1,-1 0 0,-2-1 1,0-1-1,2 2 1,1-1 14,-3 0 1,-1-1 0,1 2 0,0 1 1,-2-2 1,-1-1 0,3-1 0,0 1-14,0 1 1,0-1 0,0 1 0,1-1-1,-1 3 0,0 0 0,-2-2 0,0 0-6,2-1 0,0 1 1,0-2-1,0 1 16,-3 0 0,1 1 1,1 1-1,0 1 14,45-5 1,-2-2-6,2 2 1,-47 2 0,0 0 0,0 0 1,1 1 0,47-1 16,-11-7 1,2 6-25,3 0 0,-5-3 9,1 2 1,-1-5 7,-5 5 0,-1-1-241,1 1 1,-6 3 193,1-3 0,-4-1-10,-6 1 1,4-5-19,-3 5 1,-4-1-173,-1 1 1,-4 3 100,-1-3 112,0-3 0,-5 7 0,0-4 0,-2 3 0,-5 2 0,-4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32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74 7731,'0'-10'-385,"0"0"484,0 7-388,0-10 0,0 10 25,0-7 252,0 7 64,-6-4-47,4 7 67,-5 0 0,7-7-7,0 6 5,0-6 17,0 7 271,0 0-320,0 7 1,0 1 3,0 7 1,0-6-7,0 1 1,0 0-36,0 5 38,0-1 1,0 1-21,0 0 1,0 0 5,0-1 0,0 1-20,0 0 1,0 1 9,0 4 1,0-4-1,0 4 0,0-2-7,0 1 0,0-1 12,0 7 1,0-6-1,0 6 0,0-1 0,0 6 1,0-6 12,0 1 1,5-3-20,0 3 0,0 3 0,-5-4 0,0 2-40,0-1 1,0 3 42,0-4 1,0 4-45,0 1 1,0-4 34,0-1 0,0 1-26,0 4 0,0-4 19,0-1 0,0 1 1,0 4 0,0-4-3,0-1 0,0-4 1,0 4 1,0-4 30,0 4 0,0-6-28,0 2 1,0-2-2,0 1 1,2-2 3,3 2 1,-4-2-13,4-3 1,-1 1 16,0 0 0,-2-1-1,3 1 1,-3 0 1,-2 0 1,0 1 1,0 3 1,0-2 9,0 2 1,4 3-18,1-3 1,0 6-14,-5-6 1,0 6 16,0-6 1,0 6-23,0-6 1,0 6 18,0-5 1,0 1-23,0-2 0,0-2 11,0 2 0,0 3-1,0-3 0,0 1 7,0-6 1,0 1-1,0 0 0,2 4 31,3 1 1,-4 0-32,4-6 1,-3 1 17,-2 0 0,0-1-12,0 1 0,2 2-6,3 2 1,-4-3-2,4 4 0,-3-4-3,-2-1 0,1 5-47,4-1 1,-3 2 48,3-1 1,-4-2-44,-1 7 0,2-6 33,3 6 0,-3-7-26,2 1 1,-2 4 17,-2 2 1,0-3 28,0 3 1,0-7-14,0 2 1,0 1 4,0-2 1,0 3 9,0-3 1,0-2-19,0 2 0,0 2 13,0-1 0,0 0-8,0-6 0,0 1 0,0 0 0,0-1-1,0 1 0,0 0 26,0-1 0,0 6 4,0 0 0,0-1 4,0-4 1,0 1-23,0 4 0,0-4 2,0 4 0,0 1-12,0-1 1,0 1 12,0-2 0,0-1 27,0 7 1,0-7-28,0 1 1,0 3 30,0-3 1,0 3 4,0-3 0,0-3 5,0 4 0,0-2-57,0 2 0,0-4 32,0 4 1,0 1-36,0-2 0,0 3 32,0-3 1,0-1-66,0 7 1,0-7 50,0 1 1,0 2-23,0-1 0,0 1 17,0-1 1,0 1 5,0 4 1,0-2 79,0-4 1,0-1-79,0 7 0,0-7-6,0 1 0,0 2 13,0-1 1,0 1-41,0-1 1,0-2 39,0 6 0,0-6-38,0 2 0,0 1 19,0-1 0,0-1-9,0-4 1,0 1 28,0 4 0,0-4-20,0 4 0,0-4 25,0-1 1,0 0-19,0-1 0,0 3-3,0 2 1,0-2 4,0 2 1,0-3-23,0-1 1,0 0 5,0 0 1,0-1 11,0 1 0,0 1-27,0 4 1,0-4 18,0 4 1,0-4-13,0-1 0,0 0 10,0-1 0,2 1-24,3 0 0,-4 1 22,4 4 1,-3-4-56,-2 3 1,5-2 53,0-2 1,-1-1-1,-4 1 0,0 0 1,0-1-1,0 1-9,0 0 1,0-1 24,0 1 1,0-5-30,0 0 29,7 6 0,-5 0-13,3 4 0,-4-4 9,-1-1 1,0 5-12,0-1 1,0 1-2,0-6 0,0 1-29,0 0 0,0 0 28,0-1 1,0 6 1,0-1 0,5 3-5,0-3 1,0-2 10,-5 2 0,0 2-10,0-1 0,0 1 0,0-1 1,0-2 5,0 6 1,0-6 2,0 2 0,5 1 2,0-1 0,0 4-6,-5-4 0,0 4 1,0-4 0,0 4-1,0-4 0,0 6 63,0-1 0,0-2-56,0 1 1,0-1 34,0 1 1,0 7-26,0-6 0,0 6 4,0-7 0,0 4-34,0 2 0,0-3 35,0-2-25,0 3 0,0-5 0,0 6 1,0-1 13,0-4 1,1 4-2,4-4 0,-3-1-5,3 2 108,-4-1-107,-1 6 1,0-3 7,0-2-3,0 3 1,0-5 24,0 6 0,0 0-19,0 1 1,0-6-2,0 1 1,0-1 2,0 6 0,5-6 10,0 1 1,0-6-14,-5 6 0,0-6 2,0 6 1,0-2-18,0 1 0,0 2-3,0-6 0,0 6-52,0-1 0,0-3 60,0 3 1,0-7-23,0 2 1,0 2 13,0 3 1,0-4-4,0-1 0,0 1 2,0-1 1,0 1 0,0-2 0,0-2 9,0 2 1,0-1-10,0 2 1,0-4-43,0 4 45,0-4 1,0-1-110,0 0 1,0-1 95,0 1 0,2-7-410,3-3 84,-4 3 0,7-6-470,-3 3 544,-3-4 265,4-1 0,1 0 0,1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44.2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59 250 7676,'-1'-15'0,"-4"1"0,3 4-450,-3 0 1,4 0 259,1-5 1,0 1 104,0-1 133,0 0 0,-2 6 115,-3-1-100,4 0 31,-6 2-30,7-5 15,0 5-51,0-7 0,-2 7 53,-3 3-29,4-3 0,-6 4 41,7-5-152,0 5 108,-6-2 25,4 6-54,-4-7 12,6 6 62,0-6 27,0 7 375,0 0-287,0 7-161,0-6 0,0 12 58,0-3-10,0 3-23,0 2-26,0 0 1,0 1 27,0 3 0,5-1-47,-1 7 1,1-1-4,-5 6 1,5-1-14,0 1 0,0-1-20,-5 0 0,5 7-152,0 4 186,0-5-38,1 8 0,-2-6-9,5 8 1,-4-1 15,5 0 0,-2 0-7,2 0 1,3 0 2,-3 0 1,-2 0-3,2 0 0,-2 0 7,2 1 1,3 4 0,-3 0 1,-2 4 8,2-4-8,-1 7 1,0-4 0,2 5 7,-6-3-7,6 3 1,-7-4 210,5 6-203,-5-1 0,2 1 5,-6 0 0,5-2 4,0-3 0,0 2-10,-5-7 1,0 4-4,0-4 0,0-1-25,0-9 0,5 3-8,0-2 0,0 7-49,-5 2 83,0 0-13,0-5 0,0 2-11,0 3 15,0-3-22,0 4 0,5-1-3,-1 0 0,1 7 28,-5-2 1,0-2 2,0 2 0,0-7-7,0 2 0,0 3-3,0 2 1,0-1 36,0 0-36,0-5 2,7 9 1,-6-5 30,4 7-28,-3-7 0,-2 4 19,0-7-16,0 6 0,2-7 0,3 6 0,-4-2 0,4 2 1,-3-2 4,-2-3-5,0 3 0,0 7 0,0-2 51,0-3-50,0 3 25,0-4 1,0 5 30,0 1-51,0 0-559,0 0 604,0-7-41,0 5 1,1-3 16,4 10-49,-3-4 33,4 6 1,-6-8 14,0 1-14,0 0 3,7 0-48,-5-1 42,4 1 0,-6-5 4,0 0 1,5 2-1,0 7 0,0-7 7,-5 3 1,1-9 3,4 4 1,-3-5-7,3 5 69,-3 0-75,4-2 0,-4 4 42,3-7-27,3 6 271,-7-2 0,8 4-231,-5-3-45,-2-4 0,5 1 10,-7 3-13,6-4 0,-4 1-20,3-7 0,-2 5-1,2 0 1,-2 0 2,7-5 1,-7 0-5,2 0 0,-2-4-42,2-1 52,-3 0-2,4 5 1,-4-5-18,3 0 11,-3-6-2,4 10 1,-6-6-3,0 7 0,0-5 30,0 1 0,0-6 4,0 5 0,0-5-22,0 6-157,0-8 152,0-2 1,0-3-714,0-2 331,0-4 171,7 0 209,1-6 0,6-7 0,1-1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47.6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323 250 7769,'0'-9'-287,"0"-1"256,0 0 0,-1 0 213,-4 0-173,3 1 52,-4 0 1,6-4 167,0 4-183,0-4 63,0 4 1,0-4 145,0 3-274,0 4 121,0-7 0,0 10 78,0-7 34,0 7-135,0-11 0,0 11 165,0-7-333,0 7 192,0-3-45,0 6 113,0 0-187,0 6 1,0-3 37,0 7 1,1 0-90,4 5 1,-3 1-5,3 4 1,-2-4 93,2 4 1,-3 2-73,3 3 1,-4-2 60,-1 1 1,0-1-54,0 2 0,0 1 33,0-7 1,0 8-3,0-3 0,0-1-12,0 1 0,-1-6-1,-4 2 0,1 1-13,-5-1 0,-1-6 25,-5-4 1,5-5 1,0 5 1,1-7-6,-6 2 0,0-3-22,1-2 1,-1-2 17,0-3 1,0-3-23,1-7 1,-1 4 18,0-4 1,6 4-3,-1-9 0,0 2 43,-5-1 1,2 2-39,3-2 0,-1-3 76,6 3 1,-6-6-70,1 6 1,3-1 117,2 5 0,-1 1-57,1-1 0,0 0 56,5 1-60,0-1 0,0 0 56,0 1 21,0-1-84,0 0 0,2 2 133,3 3-133,-4-3 1,11 10 9,-7-7 0,1 5 50,-1-4-130,-3 5 1,6-4 28,-3 3 0,-2 4-9,7-4 0,-7 1-17,2-1 44,3 4 1,0-6-102,7 7 0,0 0 82,-1 0 1,8 0-51,2 0 0,5-5 38,6 1 1,4-1 4,10 5 1,5-2-94,10-3 0,9 3-143,10-2 1,-1-3-67,1 2 1,-6-6-1,3 3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0.0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59 133 6839,'-8'0'643,"1"0"-485,7 0 145,0 0-231,-6 0 94,4 0-53,-4 0-96,6-7 40,0 5 1,-2-4-111,-3 6 117,3-7 0,-6 4-185,3-7 227,4 7-162,-6-10 74,7 5 1,0-2-82,0 0 1,0 5 22,0-5 0,2 6-6,3-6 0,3 6-83,7 0 1,-1-3 111,1 2 1,0 0-76,-1 5 0,1 0 52,0 0 0,4 0 46,1 0 1,1 0-47,-1 0 1,-4 2 32,4 3 0,-6-2 15,-4 7 0,2 0 9,-7 4 0,4 1 23,-4 0 1,0 1-45,-5 4 0,-2-4 59,-2 4 0,-5 2-53,-5 3 0,-1-4 98,0-1 1,-4 1-87,-1-1 1,-1 4 77,1-4 0,4-1-37,-4-4 1,-1 0 8,2-1 1,-1 1 55,5 0 0,5-5-69,1-1 1,4-5 53,-5 1 0,7-2 24,-2 2 39,3-4-101,2 6 1,2-7 98,3 0 0,-2 0-137,7 0 1,0 0-1,4 0 1,3 0-37,2 0 0,-3 0 71,4 0 1,3-2-202,1-3 0,4 4 107,2-4 1,1 3-902,3 2 931,-3 0 0,11-6 0,-4-2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0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279 59 7812,'0'-8'-1007,"0"-5"1793,0 11-204,0-11-373,0 11-127,0-4 154,0-1-164,0 6 178,0-6-413,0 7 211,-6 0-207,4 0 91,-4 0 1,4 7-8,-3 2 0,2 0 53,-7 0 1,2 6-2,-2 5 1,-3 1 75,3-2 1,-8 4-52,-1 7 1,-2 4 12,1 0 1,2 7-6,-7-2 0,8 9 27,-3 1 1,4 5-21,1-5 1,7 4-75,3-4 0,3 0-10,2-4 1,8 2-137,7-3 0,1-3-25,9-12 0,4-1 114,6-3 1,1-4-202,-2-7 0,-3-5-109,3-4 424,-3-4 0,5-7 0,2-3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08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88 7790,'0'-14'-494,"0"-1"1,0 5 865,0 0 0,-5 6 12,0-6 1,0 5 250,5-5-268,0 7-362,0-4 278,-7 7-1,6 0-318,-6 0 70,1 0 1,2 0 238,-5 0-468,5 0 174,-9 0 1,10 7 61,-7 3 1,0-1-70,-4 6 0,-3-3-123,-2 7 79,2 4 1,-5-5-17,2 6 1,2 6-54,-6 4 0,4 7 86,-5-2 1,6 5 28,-6 5 1,7 4-81,-1 5 1,2 1 78,3 0 0,6-5-157,3 0 155,3-7 0,9 2-19,2-10 14,4-3 0,9-8 19,2-3 0,4-6 82,1-9 0,1 1 76,-1-6 1,5-1-96,1-9 1,6-4-11,-2-5 0,-2-3 7,3-2-31,-8-4 72,4-6-66,0 6 1,-11-3 98,-1 6-92,-6-6 1,-3 5 44,-1-4 1,-1 2 74,-3 4 0,-3 2-19,-7-2-87,0 2 1,-2 3 45,-3-1-214,-3 0 170,-7 1 1,4 4 60,-4 0-274,4 7 200,-10-4 1,6 2-201,0 0 186,-6 0 1,3 5-104,-6 0 1,4 5 76,-5 0 0,6 2-187,-6-2 0,6-2 100,-6 7 1,7-5-380,-1 4 57,2-5 177,9 2-675,2-6 917,6 0 0,13 0 0,3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2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9034,'8'0'768,"-1"0"-457,-7 0 238,0 0-471,0 7-299,0-6 176,0 12-114,0-5 0,0 12-63,0 0 1,0 1-275,0-2 1,0 3 214,0 2 0,0 4-314,0-4 1,0 4 34,0 2 560,0-8 0,0 6 0,0-5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1.6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15 295 7759,'0'-15'-77,"7"7"1,-6-5 278,4 3-155,-3 4 105,-2-8 0,0 11 203,0-7-145,0 7 94,0-10-152,6 11 177,-4-4-408,5 6 145,-7 0-193,0 0 0,0 6 6,0 4 1,0 3 46,0 2 1,0 6-77,0 4 1,0-2 32,0 1 0,0-1 62,0 1 0,-2 4 35,-3-3 0,3-2 3,-3 1 1,4-1-47,1 1 0,-5 3 2,0-8-92,0 1 80,-1-6 128,4 1-49,-5-7 1,7-8-1,0-9 1,0-5 24,0 0 0,2-6 8,3 1 1,-3-8 7,3 3 0,1-4-40,-1-1 0,1 1 74,-1 4 0,-3-4-53,3 3 0,1-1-72,-1 2 0,0-2 65,-5 6 1,5 0-206,0 6-102,0-1 236,1 0 0,-2 7 16,6 3 0,-6 5-10,6 5 0,-5-2 25,5 7 0,0 0-27,4 5 0,1 4 79,0 1 1,0 4-27,-1-4 1,3 6 6,2-1 1,-1 2-51,7 3 1,-7-3 24,1-2 0,2 1-30,-1-6 1,5-1 24,-6-4 0,-4-7 53,-5-3 1,-1-3-56,6-2 1,-7-2 207,-3-3 1,-2-8-9,2-7 1,-3-6 10,3 2 1,-3-4-93,-2-1 0,0-1 120,0 1 1,-5-2-142,0-3 1,-2 1 23,2-6 0,2 6-162,-7-1 0,7 3 89,-2 1 0,-1 7-110,1 4 1,0 7-312,5 3-482,0 5 54,0-2 818,0 25 0,6-1 0,2 18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2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59 6634,'0'-8'1281,"0"-5"-1177,0 11 1,0-6 168,0 3-346,0 4 53,0-6 0,-1 2-160,-4 0-264,3 1 181,-4 4 98,-1 0 1,4 0 62,-7 0 0,5 1-3,-5 4 1,7-2 22,-2 7 0,-1 0 60,1 5 0,-5-1-56,5 1 1,0-5 120,5 0 1,0-1-21,0 6 0,0 0 62,0-1 0,2-4 25,3 0 0,-2-2-29,7 2 62,-1 3 0,6-11-72,0 3 1,0-4 79,-1-1 1,-4 0-57,0 0 0,-2-1 111,2-4 1,1-3 9,-6-7 0,0 5-115,-5 0 0,0 0-88,0-4 0,0-6 98,0 1 1,0-1-183,0 5 1,-2 2 56,-3 3 0,-3-3-144,-6 4 0,-1 2-133,0 2 0,1 4-149,-1 1 0,0 1-66,0 4 0,6 3 506,-1 7 0,0 6 0,-5 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2.7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89 7008,'-9'0'407,"3"0"71,6 0-227,-7 0-74,6 0 32,-6 0-106,7 0 0,2 0 37,3 0-30,-4 0 1,11 1-233,-7 4 160,6-3 1,-8 9-129,7-6 0,-5 6 88,5-1 0,-5-2-108,5 2 0,-7 0 6,2 5 0,-2-2 47,2-3 0,-3 3 7,2-4 27,5 4 0,-8 2 43,4 0-61,-3-7 383,-2 5-212,6-11-13,-4 4 1,9-12-128,-6-4 0,7-8-81,-2-2 1,-2-4-156,1 4 1,1-6 91,5 2 1,0-2-51,-1 1 1,3-1-101,2 6 304,-2 1 0,10 4 0,-4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3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60 6988,'2'-9'1178,"2"4"-1064,-2-3 102,5 7-221,-7-6 145,0 7-191,0 0 54,6 0-45,-4 0 0,4 7 15,-6 2 1,2 5 36,3 0 1,-4 6-88,4-1 1,-3 3 88,-2-3 1,0-2-110,0 2 0,0 2 51,0-1 1,0 0-57,0-6 1,0 1 49,0 0 1,0-6-56,0 1 64,0-6-49,0 2-38,0-6 1,0-2 83,0-2 0,0-6-43,0-10 0,2 2 36,3-6 1,-2 4 103,7-4 1,-7 6-52,2-2 1,1-1 9,-1 1 0,5-4 4,-5 4 1,5 1-36,-5 4 1,4 0-34,-4 0 49,7 7 1,-9 2-45,7 6 0,-5 0 12,4 0 51,-5 0 0,7 6-23,-6 4 1,2 3 2,-3 2 1,-2 4-13,3 1 1,-2 1 4,2-1 0,-3-2-27,3 6 1,-4-6 27,-1 2 0,0-4 3,0-1 0,5 0-9,0-1 0,0 1 49,-5 0 145,0-7-191,0 5 75,0-11 1,0 2-52,0-8 0,0-5 44,0-5 1,0-1-33,0 0 0,0 1 59,0-1 0,2-1-47,3-4 1,-2 2 107,7-7 0,-5 8-76,4-3 1,-4 2-1,5-2 0,-5 4-41,5-4 1,-5 9 35,4 1 0,0 5-54,0-4 1,0 5 41,-5-1 1,0 4 1,6 1 0,-6 6-12,6 4 0,-6 5 25,0 4 0,-2-1-43,-2 7 1,0-2 0,0 1 0,0 2-171,0-6 0,0 4 112,0-4 0,0 4-271,0-4 1,0 1-69,0-1 377,0-4 0,7 12 0,1-5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4.6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206 588 7756,'0'-9'-332,"0"-1"422,0 7 78,0-10 1,0 9-54,0-6 0,0 6 278,0-6-367,0 7 22,-7-11 0,6 11-54,-4-7 1,1 5-97,0-4 88,2 5 1,-6-7-156,3 6 0,2 0-31,-7 5 68,7 0 1,-10 0-7,3 0-53,-3 0 1,-2 2 16,0 3 1,1 3 69,-1 7 1,5-1 114,0 1 1,2 5-90,-2-1 1,2 2 105,3-1 0,4-4-50,-4 4 0,3 1 94,2-1 0,5-1-102,0-4 0,6 3 43,-1-3 0,3 1 146,2-11-165,0 6 0,-1-9 149,1 3 0,0-3-83,-1-2 1,-4-7 93,0-3 0,-2-3-114,2-2 0,1 1 98,-6-1 0,5-5-69,-5 1 0,5-6 4,-5 6 0,1-6 11,-1 6 1,-3-6 7,3 6 0,1-6-39,-1 5 1,0 1 15,-5 4 1,0 1-164,0-1 152,0 7 0,-2 1-202,-3 7 0,2 0 57,-7 0 1,7 7-55,-2 2 0,-1 6-14,1 5 0,0-2 49,5 6 0,0-4-56,0 4 1,0-6 54,0 2 0,6 1-47,4-1 0,2-1 61,-3-4 1,9 0 1,-3-1 0,3-5-11,-3-5 1,4 3 70,1-2 1,0-2-15,-6-8 0,1-3 17,0-7 1,3-1 27,-4-4 1,4-2-23,-8-8 0,1 1 27,-1-1 0,3-1-5,-3-3 0,-3 1 92,-2-6 0,-2 5-68,2-5 0,-4 1 233,4-1 0,-3-2 14,-2 7 1,-2-2-15,-3 2 1,4 9-19,-4 1 0,-2 6-62,2 3 1,-1 2 87,1 3 56,3 4-399,-4 6 125,6 0-129,0 0 1,0 6-13,0 4 0,0-2 98,0 2 1,5 0 43,0 4 1,0 1-24,-5 0 0,1 4 35,4 1 1,-3 6-31,3-1 0,-2 2 87,2 3 1,-4-1-61,4 1 1,-3 4-15,-2 0 1,0 2-19,0-2 1,0-1-9,0 6 0,0-6-133,0 1 1,0-3 90,0-1 1,0-1-129,0 0 0,0-6 18,0-3-376,0-4 1,2-3 510,2-3 0,5 3 0,5-5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5.1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 7758,'-8'0'-156,"1"0"451,7 0-26,0 6-117,7-4 0,-1 6 4,4-3 0,3-3-50,-3 2 1,3 3 33,2-2 0,0 6-30,-1-1 1,6 3 16,-1 2 0,6 0-88,-5-1 1,6 7 20,-2 4 1,-1 3-142,2 1 0,-7 2 103,1 3 0,-3 1 47,-1 9 1,-7-3-112,-3 8 0,-3-2 47,-2 2 1,-2 2-102,-3 3 1,-8 1 60,-6-6 1,-7 0-162,1-5 0,-4 0-77,-6 0 0,4-11-90,-3-4 0,3-9-304,2 0 667,-1-11 0,-6 5 0,-1-6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7.5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15 719 7203,'0'8'341,"0"-1"0,-2-6 140,-3 4-354,4-3 0,-6 6-7,7-3 119,0-4-162,0 6 1,0-5 24,0 2 17,0-2-64,0 5 1,0-6 112,0 4-122,0-3 1,2 4 31,3-6 1,-4-1-27,4-4 1,-3 2-29,-2-7 0,5-2-6,0-7 0,4-4-83,-4-7 0,7-4 116,-3 0 0,5-14-186,0-1 0,1-3 96,0-7 1,4 4-146,1-9 1,1 9 100,-1 1 0,-4 8 6,4 2 0,1 11-10,-2 9 0,1 11-82,-5-2 1,-1 10 107,1 0 1,0 10-9,0 5 0,-1 5 98,1 4 1,-5-1-54,0 7 1,-6 1 107,6 8 0,-5 4-122,5 6 0,-5 0 61,5 0 1,-7 0-8,2 0 1,1 7 22,-1 3 0,0-4-97,-5-1 1,0-8-104,0-2 1,0-1-231,0 1 1,0-3 149,0-7 1,0-6-412,0-3 652,0-4 0,-6-1 0,-3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7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74 7597,'0'-8'1084,"0"-1"-371,0 4-559,0 4 103,0-6-257,6 1 1,1 2 46,3-5 1,8 5-132,-4 0 1,6 2-49,0 2 1,9-5 84,10 0 0,4 0-462,1 5 0,11 0 19,4 0 490,3 0 0,-3 0 0,0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8.5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213 147 7735,'8'-9'-91,"-3"-1"0,-4 5 85,-1-5 1,5 5 111,0-5 1,0 6 7,-5-6 0,0 5 33,0-5 0,0 5-3,0-5 1,0 5-5,0-4 1,0 4 152,0-5-323,0 7 106,-6-10 1,-3 11-209,-5-3 1,4 3 65,0 2 0,0 0-161,-4 0 1,-1 2-43,0 3 0,0 3 103,1 7 0,-1 1-3,0 4 1,1 3 102,-1 6 0,2 0-31,3 1 1,-1 4 3,6 0 0,-2 6 86,2-6 1,5 5-62,0-5 1,4 1 136,10-6 1,-2-6-66,7-3 0,4-6 111,2-4 1,2-3-41,3-7 1,-1 0-80,1 0 1,-3-9-73,-2-5 1,-2-3 81,-4-7 0,-7 6-112,3-2 1,-11-1 102,1 2 3,4-8 0,-8 11 0,6-5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9.0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0 294 7735,'0'-35'-106,"0"4"1,0-4 177,0 11 0,0-4-5,0 3 1,0 4 76,0 2 0,0 2 263,0 3-329,0-1 0,0 5 254,0 0-184,0 7 88,0-3-320,0 6 108,0 0-170,0 6 55,0 2 1,0 7 85,0 0 1,0 4-74,0 1 0,0 6 44,0-2 0,5 4-8,0 2 1,0 4 32,-5 0 0,0 7-77,0-2 0,5 4 76,0 1 0,0 5-105,-5 0 0,1 5 22,4-5 1,-3 6-118,3-1 0,-2 2 8,2-2 1,-3-9 82,2-6 0,-2-11-465,-2 2 194,7-11 390,-6-4 0,12-9 0,-5-6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2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7806,'0'-10'699,"0"0"-534,-6 7 0,4-5-68,-3 3-982,3 3 499,2-4 0,2 6-352,3 0 738,-3 0 0,11 6 0,-5 2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9.2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60 8003,'15'0'-36,"0"0"1,1 0 44,4 0 0,3-2-250,6-3 0,0 4 97,1-4 0,-1-2-9,1 2 1,4-1 3,0 1 1,0 3 148,-4-3 0,-1-3 0,1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9.4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0 7746,'-8'0'-123,"2"0"40,6 0 1601,0 0-1435,-7 0 161,5 0-295,-4 0 203,6 0-44,0 0-224,6 7 1,-4 1-30,3 6 0,2 6 44,-3 0 1,6 6-86,-5-2 0,2 4 43,-2 1 1,-2 1-123,7-1 0,-5 6 56,4-1 0,-4-5-121,5-4 0,-5-7-205,5 1 535,-7-2 0,10-9 0,-5-2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59.6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 7746,'-8'0'928,"2"0"-340,6 0-684,-7 0-17,6 0 233,-6 0-1248,7 0 1128,0 0 0,7 6 0,1 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0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15 198 7753,'0'-15'-884,"0"0"1551,0 1-363,0-1 0,-5 5 54,0 0-306,1 7 0,4-5 242,0 3-414,0 3 221,0-4-165,0 6 1,0 6-21,0 4 1,0 3-28,0 2 0,4 5-43,1-1 0,7 12 99,-2-1 1,-2 2 21,2-2 1,-1 4 0,6 0 1,-5 2-16,0-2 1,-1-2 11,6 2 1,-2-10 28,-3-4 1,3-4-59,-3-1 197,3-7-103,2-1 0,-2-16 6,-4-5 0,5-7-24,-5-9 1,-2-1-10,-2-3 0,3-4-36,2-6 1,-2 2 41,2 2 0,-5-2-171,4 3 0,-4-2 30,5 2 1,-5 3-88,5 6 1,-5 8-97,5 2 1,-6 9 95,6 1 0,0 8 219,5 2 0,-1 7 0,1 7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1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192 691 7753,'0'-14'-152,"-7"6"0,4-5 339,-7 3-177,7-3 141,-10-2 1,7 0 27,-4 1 0,2 4 12,3 0 1,-2 0-258,-3-5 38,4 7-81,-1-5 0,1 10 125,-4-7 0,2 7-123,3-2 0,2 3-24,-7 2-326,7 0 296,-11 7 1,11 1 1,-7 7 1,7 4 40,-2 1 0,-1 6 32,1-1 0,0 1 84,5-2 0,0 4-88,0-4 0,0 4 145,0 2 1,0-6-103,0 1 0,6-7 102,4 1 1,3 2-76,2-1 1,0-5 67,-1-5 0,3-7-37,2 2 0,-2-4 5,2-1 1,-2-1 91,-3-4 0,-4-3-61,0-7 1,-2-5 92,2 1 1,-4-6-61,-6 6 0,0-6 84,0 6 0,0-8-100,0 3 0,0 1 58,0-1 1,0 4-72,0-5 1,-5 6-79,1-6 0,-3 7 20,2-1 0,4 2 65,-4 3 0,1 1-253,-1 3 149,4 3-138,-6 7 0,7 2 37,0 3 1,2 5 65,3 9 0,-2 4-10,7 7 0,-5-1 6,5 0 0,-1 6-38,6-1 1,0 2 51,-1-2 0,1-3-39,0 4 1,0-9 40,-1-2 1,1-11 85,0 2 0,-1-5-89,1 0 0,3-6 122,-3-8 0,3-10-12,-8-5 0,1-7 93,-1 1 1,1-3 48,-6-1 0,2-2-56,-2-3 0,-4 1 52,4-6 1,-3 0-42,-2-5 1,0-2 92,0-3 0,-5 3-69,0-3 0,-2-2-127,2 2 0,4-4-72,-4 4 0,-2 1 95,2 9 1,1 5 82,4 9-8,-7-3-250,5 19 132,-4-4 1,6 14-103,0 4 0,0 3 29,0 7 0,0 1 30,0 4 0,2 3 0,2 6 1,-2 1 20,3-1 0,1 5-22,-1 1 1,2 5 8,-2 0 1,-4 2 94,4 2 0,2 0-79,-2 0 1,0 7 41,-5 3 0,5-3-51,-1-2 0,3-4-4,-2-1 1,-3 4-188,2-4 0,0-3 67,1-12 0,-2-1-119,7-4 1,-5-2-137,4-8-110,-5-6 359,9-1 1,-7-14 145,4-2 0,3-11 0,-5-3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1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 7753,'-8'0'-461,"2"0"132,6 0 545,-7 0 131,6 0-153,-6 0 2,7 0-254,0 0 0,7 0 83,2 0 1,4 0-90,2 0 0,0 0 78,-1 0 0,3 0-207,2 0 1,-2 0-28,2 0 0,4 0-25,2 0 1,-4 0 28,-1 0 0,1 0 216,-2 0 0,6 5 0,-6 0 0,8-1 0,-5-4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1.7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6917,'8'0'1159,"-2"0"-508,-6 0 236,0 0-1035,0 7 138,0-6-4,7 12 0,-6-4 23,4 5 0,-1 3-164,0 2 1,-2-1-7,3 7-1,-2-6-23,2 6 1,-3-1-139,3 6 0,1-3 100,-1-2 1,2 1-185,-2-6 1,-2-1-141,7-4 547,-7 0 0,10-1 0,-5 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1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7648,'0'-9'960,"0"3"-759,0 6-1933,0 0 1355,6 0 377,-4 0 0,11 6 0,-5 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2.4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97 8328,'0'-8'433,"0"1"-304,-6 1 165,4 4-489,-4-4 158,6-1-101,-7 6 108,5-12-40,-11 11 0,10-5 7,-7 7-390,7-6 310,-10 4 1,10-3-427,-7 10 356,7 3 1,-9 9 13,7 2 1,0-1 37,5 7 0,0-6 59,0 6 0,0-6 92,0 6 1,7-7 9,3 2 0,-2 1 28,2-2 1,-5-4-51,4-5 605,-5-7-33,9 10-182,-5-11 0,0-2-81,-3-10 0,1-3-110,-1-2 1,0 1-67,-5-1 1,0-5 51,0 1 1,0-6-83,0 6 0,0-1 52,0 5 0,-5-4-245,0-1 0,-4 0-121,4 6 1,-2-1-452,2 0-380,4 1 499,-12-1-40,4 7 605,1 8 0,-5 8 0,5 7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2.8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44 185 7753,'-8'-6'-317,"2"4"1,4-4 552,-3 6 0,3-2-5,-3-3 0,2 4 202,-2-4-412,4 3 78,-6 2-104,7 0 1,0 2 36,0 3 1,0-2-3,0 7 1,0-1-96,0 6 1,5 0 41,0 0 0,1-1-48,-1 1 1,-3 1 85,3 4 1,1-2-108,-1 6 0,2-6 48,-2 2 1,-4 1-92,4-1 0,-1-1 83,0-4-11,-2 0 57,5-1 1,-6-4-68,4 0 141,-3-7 1,4-3-94,-6-9 0,5-5 106,0 0 0,2-7-46,-2-4 1,-4-3 72,4-1 0,2-2-45,-2-3 0,4 2 6,-4-2 1,7 3-50,-3 2 1,0-1 0,0 1 1,1 1-63,5 4 0,-5-1 99,0 11-152,-1-4 106,6 16 1,-2 2-30,-3 10 0,1 4 9,-6 6 1,5 5 3,-5 9 1,0-2-6,-5 8 0,0-6 11,0 5 0,5-5-119,0 6 0,0-3 70,-5 2 0,0 2-806,0-6 853,0-1 0,6-5 0,2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3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7806,'0'-8'923,"0"2"-188,0 6-296,0-7-95,0 6 1,0 5-167,0 11 1,0 10-25,0-1 0,0 1-103,0 4 0,4-1 26,1 11 0,2 0-137,-2 5 1,-4 2 36,4 3 0,2-3-119,-2 3 0,0 1-19,-5-1 0,5-1 58,-1-9 0,3-3-444,-2-7 1,-2-1 227,7-3 1,-5-9-344,5-6 1,-5-7 661,4 2 0,1-10 0,5-3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4.7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280 206 7805,'-5'-15'0,"0"1"-67,0-1 1,5-5-23,0 1 1,-1 1 280,-4 8-185,3-3 0,-4 5 123,6-7 0,-5 5-51,0 0 0,-2 5 234,2-4-184,4 5 0,-7-7 35,3 6 18,3 0-291,-11 5 158,11 0 0,-6 0-135,3 0 1,4 2 84,-4 3 0,-2-2-71,2 7 0,0 0 55,5 4 0,0 7 30,0 4 1,0 3 19,0 1 0,0 1 96,0-1 1,0 7-43,0 3 0,0 4-45,0 1 1,0 6 86,0 4 0,0 3-68,0 2 0,5 5-30,0-1 1,0 8 39,-5-3 0,0 3-162,0-3 0,0-4 35,0-10 0,-1 1-53,-4-6 1,1-1-102,-5-9 0,4-8 47,-5-7 0,5-11 14,-5 2 0,5-10 27,-5 0 1,6-3-63,-6-2 1,0-7 69,-5-3 1,5-4-655,1-6 768,-1-3 0,-11-13 0,-2-1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4.9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6814,'8'-8'468,"-2"1"1,-4 7-171,3 0-236,-3 0 0,11 0-1,-4 0 1,4 0-89,2 0 0,1 0 73,4 0 1,0 0-63,9 0 1,-1 0 60,11 0 0,0 0-45,5 0 0,7 7 0,1 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5.8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16 103 7742,'0'-9'0,"0"-1"-12,0 7 0,0-6 243,0 5-67,-7 2-29,5-5 0,-4 6-202,6-4-5,0 3-74,0-4 96,0 6 0,0 1 66,0 4 0,0-2-60,0 7 0,0 0 70,0 5 0,0 1-109,0 4 0,0-2 85,0 6 0,0-1-91,0 2 1,0 2 34,0-2 0,0 1-10,0-2 0,1 3-122,4-8 158,-3 7 1,6-9-19,-3 2 1,-2-9 1,7-5 0,-5 1 79,5-1 0,-5-1-35,5-9 1,-1-3 72,6-7 1,-2-1-50,-3-4 1,3 2 90,-3-7 0,1 1-23,-1-5 1,1-1-65,-6 1 0,5-1 33,-5 1 0,0 4-20,-5 1 0,0 1 1,0-1 1,0-3-2,0 8 0,0 4 200,0 5-353,0 7 188,-7-3-227,6 6 0,-7 1 103,3 4 0,3-2-37,-3 7 1,4 0 64,1 5 0,0 4-126,0 1 1,1 1 62,4-1 1,2-2-12,2 6 1,4-4-15,-3 4 1,3-6-106,2 2 1,0 1-20,-1-1 0,1-1 232,0-4 0,0 0 0,-1-1 0,1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6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30 160 7152,'-2'-8'-177,"-3"3"1,4 2 176,-4-2 460,3 4-220,2-6-260,-6 7 139,4 0 16,-4 0-77,6 0 0,0 7-122,0 2 0,5-1 75,-1 2 1,1 0-75,-5 5 0,5-4 44,0 4 1,2-4 21,-2 9 0,-4-4-51,4-1 0,-3 1 41,-2 4 0,0-4-49,0 4 0,5-4-94,0-1-4,-1 0 27,-4-1 65,0 1 29,0-7-8,0-1 0,5-9 78,0-3 1,2-3-72,-2-7 0,-4-4 107,4-1 1,2-4-51,-2 4 0,4-6 87,-4 1 0,5-1-28,-5 2 1,5-4-59,-5 3 1,5-1-17,-6 2 0,6 1 20,-5 3 1,7 4-26,-3-4 0,0 6 26,0 4 1,-4 2-74,5 3 1,-5 3 53,5-3 1,-5 5-10,4 5 1,-4 3 63,5 7 0,-7 0 9,2-1 0,-1 8-7,0 2 0,-2 4-37,3 1 0,-2 1 3,2-1 0,-3 1 11,3-1 0,-4 0-122,-1 1 1,2-1 71,3 1 1,-4-6-289,4 1 0,-1-7-504,1 1 798,-4-3 0,12-7 0,-5-3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6.8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280 177 7792,'0'-14'-458,"0"-1"375,0 0 0,0 5 102,0 1-21,0 5 87,0-9 1,0 10 85,0-7-13,0 7-56,0-10 1,-2 10 72,-3-7-194,4 7 132,-6-4-144,0 1 125,6 4 0,-7-6 68,3 3-317,3 3 99,-11-4 0,11 4 207,-2-3-521,-5 4 162,8-6 68,-12 7-192,4 0 183,1 0 1,-5 7-229,3 2 323,4-2 0,-7 8 49,3-1 1,-3 3-78,-2 7 1,2-4 86,3 4 0,-3 1-70,4 4 0,-3 2 148,2 3 1,-1-3-75,6 4 0,-5-4 126,5-2 0,0 5-49,5 1 1,0-1 22,0-5 1,7-4 39,3-1 1,3-6-67,1 2 1,6-5 44,0-5 0,-1-4-53,-4-6 0,5 0 98,-1 0 0,1 0-86,-6 0 1,1-2-109,0-2 1,0-5 30,-1-5 0,1-1-119,0 0 0,-6 1-320,1-1 1,-5-5 90,5 1 338,-7-1 0,10-1 0,-5-2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7.5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30 118 7758,'0'-15'-175,"0"0"1,-5 1 7,1-1 504,-1 0-171,5 0 0,-2 6 157,-3-1-399,3 7 239,-4-4-82,6 7 1,0 2-4,0 3 1,2 3-42,2 6 1,0 3 45,6 2 1,-7 4-104,2 7 1,1 1 83,-1 3 0,5 4 9,-5 6 1,1 5-66,-1 0 0,-3 1 46,3-1 1,1 8-60,-1 7 0,0 5 48,-5-6 0,0 1-169,0-5 0,0-7 97,0-3 1,0-5-199,0-5 0,0-3-52,0-6 1,0-12-379,0-4-146,0-2 492,0-4 0,5-3 311,0-10 0,0-10 0,-5-8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7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74 7875,'9'0'-59,"1"0"0,0 0 65,5 0 1,6-1-142,3-4 1,-1 2 57,2-7 0,4 5-172,6-5 1,0 5 51,0-5 0,-3 7-210,8-2 407,-14-3 0,15 6 0,-10-4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8.0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10085,'0'15'-50,"0"1"-27,0 4 1,1-2-84,4 6 0,-3 1 41,3 4 1,-4 1-126,-1-1 0,5 5-48,0 1 1,2-1-113,-3-5 0,-2-4-552,3-1 956,3-6 0,0 10 0,7-5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8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8580,'0'-8'747,"0"1"-454,0 7-2558,0 0 2265,6 0 0,3 7 0,5 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8.7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161 132 7647,'0'-8'269,"0"-5"0,0 10-301,0-7 1,0 5 84,0-5 1,0 5 55,0-4 0,-2 4-103,-3-5 0,4 5 102,-4-5 0,3 5-214,2-4 1,-1 5 141,-4-1-288,3-3 89,-11 7-156,5-6 105,-7 7 0,0 7 69,1 2 0,1 9 19,3 2 1,-3 6 45,3-1 1,3 2-51,3 3 0,0 4 27,-1 0 1,4 1 70,-4-6 1,10-1 9,5-4 1,-2-2 115,2-8 0,4-1-54,6-3 1,-1-3 158,-4-7 1,0-2-5,-1-3 1,1-3-129,0-7 1,-5-1 218,-1-4 0,-4 2-28,5-6 1,-7 4-10,2-4 0,-3 4-121,-2-4 0,0 4-39,0-4 0,0 1-29,0-2 1,-7 4-130,-2 6 0,0 1-264,0-1 0,-1 0 174,-5 0 1,5 7-417,1 3 356,-1 4 0,-3 7-577,3 4 796,-3 3 0,11 8 0,-4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3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7804,'10'0'-553,"-1"0"0,1-1 653,5-4 0,8 3 594,6-3 1,7 3-699,8 2 0,2 0 5,3 0 1,-2 0-453,7 0 1,-7 0 42,2 0 408,-3 0 0,-2-6 0,0-2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9.2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1 175 7758,'0'-8'-1253,"0"-5"2093,0 11-546,0-11 1,0 10 268,0-7-310,0 7-4,0-4-249,0 7 168,0 0 0,0 7-235,0 3 1,0 3 69,0 1 1,1 1-79,4 0 1,-3 4 27,3 1 1,-2 4 13,2-4 1,-3 4-73,2-4 1,3 5 93,-2-6 0,1 6-85,-1-6 0,-3 1 46,3-5 76,-4-1 17,-1 1-14,0-7 0,2-1-36,3-7 15,-3 0 0,4-7 13,-6-3 1,0-8-14,0-1 1,5-7 23,0 1 0,2 2-22,-3-1 0,-2-1 40,3-4 1,1-5-40,-1-1 1,5 1-69,-5 5 1,5 4 65,-5 1 1,5 1-132,-6-2 0,1 9-2,-5 6 0,2 5 84,3-5-139,-3 7 0,9-2 69,-6 10 1,1 3 109,-1 7 1,-3 5-74,3-1 0,3 7 111,2-1 0,-2 3-98,2 1 0,-5 0-70,4 1 0,0-1 6,0 1 0,3-1-145,-7 0 1,6 1 268,-1-1 0,3 1 0,2-1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09.7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191 15 7172,'0'-8'1381,"0"1"-1201,0 7 243,0 0-553,-6 0 226,4 0-344,-4 0 110,-1 0 41,-1 7 0,-7 1-51,0 7 1,1-5-42,-1-1 1,0 1 41,1 5 0,4 0 72,0-1 0,0-1 52,-4-3 0,4 3-52,0-3 1,7-2 53,-2 2 0,3-5-30,2 5 1,0-5 160,0 4 1,7-4 15,2 5 0,5-7 55,0 2 1,6 2-86,-1-2 0,6 1 111,-5-1 1,4-3-15,-4 3 0,6-2-51,-2 2 1,4-3 127,1 2 0,-1 3-90,-3-2 0,1 1-248,-7-1 1,4-1 78,-8 5 0,3 1-26,-8 5 0,-2 0-84,2-1 0,-7 8 30,2 2 0,-8 4-64,-2 1 1,-12 1 14,3-1 0,-11 5-14,1 1 1,-4-3 39,-1-7 1,-1 1 124,1-7 0,-6 4-127,1-8 0,0 1-275,4-11 369,8 0 0,-6 2 0,5 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38.4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15 588 6243,'-8'0'371,"2"0"-260,6-6 3,0 4-181,0-5 187,0 7-227,0 0 220,0-6-107,0 4 1,1-4 69,4 6-154,-3 0 128,4 0 7,1 0-22,1-7 4,7 6 0,-1-6 9,1 7 0,0 0 20,-1 0 1,1 0-34,0 0 0,4 0 84,1 0 1,6 0-74,-1 0 1,2-2 4,3-2 0,-1 2 36,1-3-239,6 3 185,-5 2 1,9 0-43,-5 0 0,6 0-7,-2 0 1,3 0-92,2 0 120,0 0-4,0 0 1,1 0-41,-1 0 1,5-1 27,0-4 0,1 3-5,-1-3 1,-1 4 2,6 1 6,-1-7-1,6 6 0,-5-6 0,0 7 0,0-5 0,5 0 1,0 0-1,-1 5 0,1 0 0,0 0 0,0-5-34,-1 0-732,8 1 765,-6 4 0,6-2-10,-8-3 1,6 3-28,0-2 1,6 2 30,-1 2 0,-4 0-17,-1 0 1,3-5-3,1 0 0,2 0 7,-1 5-787,3 0 796,-12 0 1,12 0 9,-3 0-10,-4 0-2,7 7 1,-10-6-4,7 4 1,-4-1-87,8 0 1,-7-2 102,7 3 1,-7-3-11,2-2 16,1 0-13,4 0 0,1 0 66,-1 0 0,1 0-63,-1 0 1,2-2 128,4-3 0,-4 2-14,3-7-221,-3 7 135,-1-10 1,1 9 13,3-5 0,-2 5-110,2-1 0,-3-1 99,-1 1 1,1-2-2,3 3 0,-3 2-178,4-3-9,-4-3 179,-2 6 0,2-4-100,4 6 0,-9 0-15,4 0 1,-4 0 46,3 0 0,6 0 35,-1 0 1,0 0 3,-4 0 0,-1 0-21,1 0 383,-1 0-364,7 0 0,-4 0 61,2 0-61,-3 0 9,-1 0 0,-1 0 153,1 0 15,-1-7-102,1 6 1,-1-6 19,1 7 0,1 0-34,3 0 18,-3-7-37,5 6 1,-5-6 46,4 7-213,2 0 164,1 0 1,0 0-56,-4 0 1,-1 0 11,6 0 0,-1 0-57,1 0 64,4 0 277,-12-6 0,11 4-447,-2-3-731,2 4 905,-4 1 1,3-5-8,-7 0 1,7-2 213,-2 2 0,2 2-161,-1-7 0,2 7-9,-2-2 1,-3-1-30,2 1 1,1-2 1,4 2-843,-6 4 849,4-6 0,-4 2-26,6 0 1,5 0 28,0 5-257,0 0 238,-11 0 0,5 0-4,-4 0-226,10 0 216,-10 0 1,10 0-7,-9 0 0,-3 0 27,3 0 0,4 0 5,5 0 0,-5-1-40,-5-4 0,1 3 79,4-3-256,7 4 231,-6-6 0,1 6 6,-6-4 1,-1 1-33,5-1 0,3 4 13,-2-4 0,2-2-3,-8 3 24,-3-1-27,7-2 0,-2 5-31,3-2 1,-1-3 43,-9 2 1,0-1-100,11 1 79,-11 3-6,15-4 1,-16 4-4,6-3 1,-3 2-33,8-7 1,-9 7-5,4-2 1,-1 3 13,-4 2 517,1-6-504,1 4 0,-5-6-36,3 3 0,-3 3 112,-1-3 0,1 4-62,3 1 1,-4-2-37,-1-3 311,1 4-290,-7-6 0,8 7 24,3 0 1,-7 0 50,2 0 0,-8 0-64,4 0 89,-7 0-80,10 0 1,-10 0 52,7 0 0,-6 0-49,6 0 1,-6 0 37,6 0 1,-7 0 2,2 0 0,-2 0 5,2 0 0,-2-2-13,6-3 1,-6 4 2,2-4 1,1 3 7,-1 2-31,0 0 6,1 0 0,-4 0 0,2 0 4,-2 0 329,-9 0 1,7 0-342,-1 0 1,-4 0-16,5 0 0,-8 0 90,3 0 1,-5 0-68,5 0-8,-7 0 492,4 0 1,-2-5-511,0 1 1,1-1 131,-1 5 0,-3 0-147,3 0 1,-3 0 24,-2 0-94,0 0 91,-7 0 1,4-5 2,-6 0-199,5 0 86,-9 5 0,10 0-9,-6 0 0,-1 0-322,-5 0 438,1 0 0,-1-7 0,0-1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6:40.8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1 530 6447,'0'-9'73,"0"3"-76,0 6 0,1-5 2,4 0-5,-3 0 4,4 5 1,-1-1 5,0-4 0,2 3 95,-2-3-95,-4 3 88,12 2-34,-5-6 0,7 4 53,0-3 0,-1 4-77,1 1 0,1-2 18,4-3 1,1 4-10,4-4 1,4 3-22,1 2 1,1 0-2,8 0 0,0 0-9,5 0 0,0 0-19,0 0 0,5 0-15,0 0 1,2 0-22,-2 0 1,-2 0 50,7 0 1,0 0-32,5 0 0,-2 0 22,-3 0 0,3 0-8,-3 0 0,8 0 7,2 0 1,-1-2 1,-4-2 0,0 2 63,0-3 0,5 3-57,-1 2 0,6-5 77,-5 1 0,4-3-66,-4 2 1,6 3-16,-1-2 0,-2 0-125,1-1 1,1 4 123,4-4 0,4-2-33,-3 2 0,2 1-9,-7 4 1,3 0 16,1 0 1,6 0 16,-1 0 1,0-5-31,-4 0 0,4 0 15,1 5 0,6 0 13,-2 0 1,-3 0 5,-2 0 1,4 0 1,1 0 0,2 0 4,-1 0 0,2-5-234,-3 0 1,2 0 250,-1 5 1,7 0-22,-3 0 1,-1-5 73,-4 0 0,0 0-65,6 5 1,4-4 100,0-1 0,-5-2-75,-5 2 1,1 4 10,4-4 1,3-2-44,-3 2 1,4 0-1,-9 5 1,1-5-24,4 1 0,-8-1-11,8 5 0,-5 0-35,1 0 0,4 0 61,0 0 0,-5-5-123,5 0 0,-8 0 108,4 5 1,1 0-6,8 0 1,-8-2 23,3-3 1,-3 4 1,3-4 1,2 3 16,3 2 0,-8 0 98,3 0 1,-8 0-19,3 0 0,1 0-73,4 0 0,-5 0 106,0 0 0,-4 0-110,4 0 0,-4 5 1,4 0 1,-6 0-39,1-5 0,2 5-9,-2 0 1,7 0-74,-1-5 1,-4 5 61,-2-1 0,-3 1-59,-1-5 0,6 2 72,3 3 0,-3-3 3,-2 2 1,2-2 3,-1-2 1,7 0-1,3 0 0,-6-5 37,5 0 1,-3-5 8,3 6 1,0-6 66,1 5 0,-3-5-89,-3 5 1,2-5 23,-6 5 0,2-4-14,3 4 1,-7-5-30,6 5 0,0-5 2,0 5 1,2-4-9,-1 4 1,-3-5-32,-2 5 1,-3-5-14,8 5 0,-3-5-9,3 6 1,1-6 47,-7 5 1,2-2 9,-2 2 1,1 2-16,-1-7 1,2 7 57,-6-2 0,-1 2-33,6-2 0,-1 3 9,-4-2 1,2 2-10,-7 2 0,-2 0-50,1 0 0,4-5 85,2 0 0,-2 0-31,-9 5 0,3 0 18,2 0 0,7 0-25,-6 0 1,5 0-2,-11 0 1,6 0 6,-6 0 0,11-1-1,-5-4 1,-1 3-1,-9-3 1,6 3 1,4 2 0,1-1 34,-1-4 1,-2 3-36,-4-3 1,-2 4 26,3 1 0,2-2-18,3-3 1,-4 4 0,-1-4 1,-2 3-8,2 2 0,1 0-4,4 0 0,-2-5-85,-4 0 1,-2 0 83,3 5 0,6 0-30,-2 0 0,1 0 24,-10 0 1,0 0-51,-1 0 0,4 0 31,-3 0 0,3 0-6,-8 0 1,5 0 1,5 0 0,-6 0 2,1 0 0,0 0 33,-5 0 0,3 2-27,2 3 0,-2-3 134,-3 2 0,2-2 40,-7-2 0,6 0-104,-1 0 0,-3 0 238,-2 0 0,-4 0-227,-1 0 1,5 0 5,0 0 0,0 0-52,-5 0 0,1 0-40,-1 0 0,1 0 51,4 0 1,-3 0-74,3 0 0,-8 0 55,-2 0 0,2 0-23,8 0 1,-8 0-25,3 0 0,-3 0-7,3 0 0,0 0-2,0 0 1,0 0-6,0 0 0,0 0-28,0 0 0,-3 0 51,3 0 1,-9 0-406,4 0 438,-6 0 0,-4-6 0,0-3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12.7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383 118 7774,'0'-15'0,"0"5"-113,0 0 0,1 2 209,4-1 138,-3-5-109,4 6 1,-6-2 95,0 1-159,0 5 48,-6-2 0,2 4-58,-5-3 121,5 4-252,-9-6 1,5 7 20,-7 0 1,6 0-98,-1 0 0,0 2 50,-5 3 0,1 1 77,-1 4 1,0 3-112,1-3 0,-6 8 53,0 1 1,-1 3-48,2-3 1,2 4 32,-2 7 0,-3-1 83,3 0 0,-1 7-10,6 3 0,-1 4 14,0 1 0,7 0 59,3 0 0,3 7-83,2 3 0,0-4 43,0-1 0,7 2-18,3-2 0,3 2 41,2-2 1,4-9-40,1 5 0,4-6 34,-4 0 0,6-3-8,-2-7 1,4-7 2,2-8 0,-1-1 74,0-8 0,6 0-85,-1-5 1,0-8 88,-4-7 0,4-6-70,0-8 0,1-2 190,-6-4 1,-1 3-47,-4-8 1,4 3 164,-4-2 0,-2-2-87,-3 7 1,-4-1-124,-5 6 0,1-1-18,-6 1 1,0 1-128,-5 4-42,0-4 1,-5 12 55,0-4 0,-6 10-50,1 5 0,-3 4 18,-2 1-305,1 0 208,-8 0 0,6 0 97,-4 0 0,4 0 138,1 0 0,-4 0-75,-1 0 0,-4 0 1,4 0 0,-6 0-25,1 0 0,-2 5-66,-3 0 1,1 4 86,-1-4 1,1 5-228,0-5 0,1 5-413,3-5-243,4 0 860,13-5 0,8 0 0,8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13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30 192 7762,'0'-21'-396,"0"4"-115,0-2 1,0 3 824,0 1 1,0 0-78,0 0 1,0 1 42,0-1 1,0 5-126,0 0 1,-5 6 318,1-6-90,-1 7-62,5-4-151,0 7 18,0 0-127,-7 7 0,5 2-69,-2 11 0,2-2 51,2 6 0,0-2-20,0 7 0,5-1 36,0 11 1,1 0-99,-1 5 1,-3 0 36,3 0 0,1 2 3,-1 3 1,5 7-60,-5 3 0,0 7 85,-5-7 1,1-2-124,4-3 1,-3-8 101,3-2 1,-4-8-59,-1-11 33,0-4-237,0-13-264,0-1 0,0-19-828,0-3 1347,0-9 0,0 1 0,0-6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13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221 133 7770,'8'-15'0,"-1"5"-359,-7 0 0,0 5 252,0-4 1,0 4 205,0-5 243,0 7-106,0-10-66,-7 4 1,-1 1-58,-6 3 1,4 4-32,0 1 28,0-7 1,-4 6-204,-1-4 0,0 8-19,0 2 0,1 6-81,-1-1 1,2 3 49,3 2 1,-3 0 83,3-1 0,2 6-103,-2-1 1,5 8 42,-4-3 1,5-1-5,-1 1 0,4-1 43,1 2 0,6 1 127,4-6 0,3 4-50,2-4 0,1-2 146,4-9 1,-4 3 46,4-7 1,1 0-59,-1-5 1,-1 0 52,-4 0 0,0-7-68,-1-3 1,-1-4 237,-3-6 1,2 2-62,-7-6 1,4 1-55,-4-2 1,0-3-74,-5 4 1,-2-4-18,-2-1 0,0-1-240,-5 1 1,-1 4 94,-5 1 0,-5 6-165,1-2 0,-1 6 47,6 4 0,-1 3-531,0 7 1,-4 0 277,-1 0 0,5 12 366,5 2 0,1 18 0,-6-1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14.3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59 118 7770,'-1'-10'0,"-4"1"0,3 4 289,-3-5 1,-1 5-41,1-5 1,-2 7 416,2-2-149,4-3-103,-12 6-62,11-4 81,-5 6-67,7 0 67,0 0-342,0 6 0,2-2 48,3 5 0,-2-4-21,7 5 0,-5-2-16,5 2 1,-5 3-114,4-3-98,-5 3 0,7 2 79,-6-1 0,2 1-146,-2 0 1,-4 4 53,4 1 0,-2 1-89,2-1 1,-3-4 33,3 4 0,-2-4 25,2-1 0,-3-1 9,2 1 1,-2 0 201,-2 0-194,0-1 198,0-6 0,0-3-61,0-10 1,0 0-70,0-9 0,0 1 51,0-12 0,0 6-180,0-6 1,2-4 59,3-6 0,-4 1-43,4 5 1,2 1-100,-2 3 0,6-2 42,-1 2 0,3 4-176,2 1 1,-1 6 70,1 4 0,1-2-135,4 8 1,-4-1 475,4 5 0,3 6 0,0 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14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163 133 7770,'0'-15'19,"-2"1"107,-3-1 0,3 5 61,-2 0 0,2 5 44,2-4-28,-7-1 1,6 0-119,-4 0 0,2 5 336,-2-4-473,3 5 1,-6-2 125,3 6-416,3 0-38,-11 0 1,10 1 205,-7 4 1,5 3-73,-4 7 0,5 0 77,-1 0 0,-1 1-41,1 3 1,0-1 106,5 7 1,0-2-20,0 1 0,0-1-3,0-3 1,2-4 182,3 4 1,3-4 150,6-1 0,-4-2-122,0-3 0,0-2 398,5-3-305,6-4 0,-5 1 167,4-7 0,-4-6-88,-1 1 1,-7-5 76,-3-5 0,1 3-83,-1-8 0,0 5-75,-5-4 1,-5 6-66,0-2 0,-6-1-168,1 2 1,-3-1-341,-2 5 1,-4 2 220,-1 3 0,1-1-438,4 6 0,-5 0 277,1 5 0,1 2-730,8 3 1065,-3 3 0,5 13 0,-7 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15.2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89 133 7770,'-7'-15'0,"1"-5"0,-4 1 175,-3-1 1,5 7 214,-7 3 371,7-3-331,-5 5-48,11 0-100,-5 1 85,7 7-198,0 0-124,0 7 0,0-4 28,0 7 0,2-5-97,3 5 1,-3 0-4,3 4 1,-4 1 102,-1 0 0,0 6-165,0 3 0,5-1 84,0 2 1,0 4-48,-5 5 1,0 7 51,0-2 0,5 6-9,0 4 1,0 8-39,-5 6 0,0 8-93,0-3 1,1-1-201,4 2 0,-3-9 101,3-1 0,-2-2-11,2-8 1,-4-6-210,4-9-460,3-3 475,1-8 1,0-8 443,1-11 0,0-15 0,5-5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3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7804,'-8'0'655,"0"0"360,3 0-460,3 0-300,-5 0 54,7 0-18,0 0-253,-6 6 1,4-2 78,-3 5 1,4 3-171,1 8 0,0-3 62,0 8 0,0-2-404,0 1 0,0 9-62,0-4 1,5 4-208,0-4 1,1-4-368,-1-1 1031,-3 1 0,11 4 0,-5 1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15.5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59 7770,'-9'5'-178,"-1"0"1,5 0 183,-5-5-5,7 0 462,-4 0-178,7 0-209,0 0 26,7 0 1,-4 0 83,7 0 1,5-2-162,4-3 0,7 2 50,-1-7 0,9 5-136,5-5 0,4 7 89,1-2 0,7-1-551,2 1 0,5-2 523,0 2 0,8 4 0,1-6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17.5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29 235 7766,'7'-14'0,"-5"-1"0,4 0-22,-6 1 0,0-1 43,0 0 0,0 0 57,0 1 0,0-1 100,0 0 1,-5 6-87,0-1 44,0 0 0,5-5-64,0 1 29,0 5 1,0 1 130,0 3-163,0 4-33,0-6-124,0 7 1,0 2 89,0 3 1,0-2-2,0 7 1,0 1 43,0 9 1,0-2-92,0 6 1,0 1 34,0 4 0,0 7-3,0 3 0,0 5 16,0 5 1,0 0 4,0 10 1,-1-2-117,-4 12 1,3-5 66,-3 4 1,-1-7-233,1-3 0,0 0 67,5-9 0,0-7-603,0-8 369,0-9 441,7-10 0,1-9 0,6-6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17.8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45 7766,'0'-8'208,"0"-5"1,-2 11 25,-3-3 0,3 2 605,-3-2-527,4 3 94,1-4-372,0 6 0,0 1 87,0 4 0,0-2-147,0 7 1,0 0 82,0 5 0,0-1-78,0 1 0,0 6 66,0 4 1,0 3-14,0 1 1,0 7-76,0 3 0,0 5 109,0 5 0,0 5-79,0 10 1,0-4 63,0 4 0,-5-4-278,0-1 0,-5-2-69,5-3 0,0 0-75,5-10 0,0-3 17,0-12 0,0-6-150,0-3 1,5-9 503,0-1 0,13-7 0,-1 4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18.1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0 118 7814,'9'0'-923,"4"0"1155,-4 0 0,1 0-91,5 0 0,-2-2 301,11-2 0,3 0-94,7-5 0,8-1 47,7-5 1,12 0-127,-2 1 1,8 1-167,-4 3 0,1-2-167,-5 7 0,-5 1 108,0 4 1,-14 1-45,0 4 0,-14 3 0,-5 7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19.0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0 236 7445,'10'0'122,"0"0"-244,0 0 182,-2 0 1,5 0-94,-3 0 104,9 0-32,-3 0 1,11-2 50,-8-3-44,7 4 0,-4-7-27,2 3 1,4-2 26,-4-3 1,-1-3-4,2 3 0,-6-3 8,6-1 0,-12-1 4,2 0 0,-4 6 33,4-1 0,-7 0 96,-3-5-122,-4 1 0,-1-1-1,0 0 1,-6 7-63,-4 3 1,-3-1 61,-2 1 1,1 0-128,-1 5 0,-5 0 67,1 0 0,-3 1-154,3 4 1,1-1 26,-7 5 1,7 1-55,-1 5 0,-2 1-233,1 4 255,0-4 1,1 12 45,-1-4 0,1 4 21,4 2 1,2-1 32,3 0 0,-1 6 97,6-1 0,0 0-23,5-4 1,6-3 184,4-2 0,10-4-82,4-6 0,4-2 129,1-3 0,6-4 261,-1-6-292,7 0 1,-9 0-186,8 0 1,-8-6 73,3-4 0,-4-3-202,-2-2 0,-6 0-3,-3 1 99,-4-1 0,-8-6 0,-1-2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21.1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147 310 7785,'0'-15'-694,"0"5"416,0 0 139,0 0 502,0-4-171,0-1 1,0 0-64,0 1 386,0-1-251,0 0 0,0 1 122,0-1-259,0 0 0,0 0 52,0 1 0,0-1 1,0 0 0,0 6 144,0-1 38,0 0-273,0-5 1,-1 5 237,-4 1-293,3 5 25,-5-2-177,7 6 135,0 0-159,0 6 184,0 3 1,0 7-20,0 3 1,0-2-75,0 2 1,0 4 68,0 2 1,0 3-117,0 1 0,-4 5 117,-1 1 1,0 4-122,5-5 0,-2 7 46,-3-2 1,2 0-17,-7 5 1,2-3 25,-2 8 1,-3-8 11,3-2 0,2-1 17,-2 1 0,5-3-18,-4-7 1,4-6 105,-5-3-113,7-4 238,-4-1-42,7-7-100,7-2 1,1-10-73,7-1 0,-1 0 38,1 5 0,1-5-50,4 0 1,-2-2 48,6 3 1,-4 0-197,4-6 1,3 7 9,7-2 0,-3-1-118,3 1 1,-3-2-82,-1 2 0,4 4 118,0-4 1,2-2-293,-2 2 1,-2 1 539,2 4 0,3-7 0,1-1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21.9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0 236 8309,'7'-8'152,"-4"1"-150,7 7 0,-5-1 123,5-4-153,-1 3 0,6-6 20,0 3 1,-1 2 57,1-7 1,-2 5-25,-3-5 0,3 5 17,-3-5 0,1 6-19,-1-6 1,-2 5 29,-3-5-23,-3 0 0,4-4 6,-6-1 0,0 5-1,0 0 0,0 5-114,0-4 136,0-1-73,-6-5 1,-2 7 36,-7 3 0,5-2-173,0 3 1,1-1 27,-6 5 1,5 1-79,0 4 1,2 3 84,-2 7 1,-3 0 13,3-1 1,2 3 19,-2 2 1,7 4 6,-2 7 1,-1-3 104,1-2 0,0 3-64,5-4 1,0 4 121,0 1 0,2-6 153,2-3-26,5 3 0,5-4 193,1 1-196,6 0-335,2-19 0,0 6 129,-3-7 1,-4 0-469,-1 0 1,-2-7 461,-4-3 0,11-3 0,-4-1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22.6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324 147 7765,'8'-14'0,"3"4"-140,-6 0 1,0 0 111,-5-5 1,5 6-19,0-1 424,0 0-205,-5-5 0,0 6 109,0-1-46,0 6 0,0-2 17,0 6-12,0-7 27,0 6 16,-7-6-298,-1 7 30,-7 0 16,1 0 1,4 0-180,0 0 94,0 0-37,-5 0 0,1 7-14,-1 3 1,0-2 56,1 2-160,-1-1 210,-6 13 1,4-6-24,-2 3 1,1 4-26,-2 2 1,4 4-154,-4 6 176,4-4 9,1 11-131,1-4 122,5 6 1,-2 1-20,6 4-73,0-3 88,5 5 0,8-2 3,7 0 0,1-2 2,9-8 1,-1-3 137,6-6-145,-1-7 4,1-2 1,-1-7 125,0 1-111,1-7 1,-6-3 83,1-10-80,-7 4 1,6-14 1,-9 0-315,3 1 193,-10-8 0,0 8 21,-3-1-728,3-6 832,-6 4 0,11-10 0,-5 4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23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30 192 7744,'-8'-8'-1084,"1"-6"1577,7 6-33,-6 0 50,4-5-261,-5 5 1,7-2 52,0 0-246,0 7 218,0-10 0,0 11-273,7-4 253,-5-1-274,4 6 54,1-6-209,-6 7 130,6 0-248,-1 0 209,-4 0 0,5 7-17,-7 2 0,0 5 43,0 0 1,0 6-151,0-1 1,0 8 1,0-3 1,0 2-10,0-1 0,0 2 73,0-2 1,0 1 43,0-1 1,1 1 107,4-7 0,-2 1-75,7-5 0,-2-1 75,2 1 0,3-7-78,-3-3 1,-2-3 162,2-2 1,0 0 44,4 0 0,1-7 49,0-3 0,-5-8 0,-1-1 1,1-6-143,5 6 1,-2-7 29,-3 1 1,3-3-16,-3-1 0,-2 4 19,2 1 1,-5-1-6,4-4 1,-5 4-4,1 1 0,-4 1 5,-1-1 0,0 2 11,0 8 1,0-1-88,0 0 129,0 7-207,0 2 188,-6 6-192,4 0 1,-6 1 64,3 4 1,3-2-75,-3 7 0,2 0 79,-2 5 1,4 1-7,-4 4 1,3-4 7,2 4 1,0 1-3,0-2 0,0 6-13,0-6 1,0 8 12,0-3 1,0-1-183,0 1 0,2-4 61,3 5 0,3-6-135,6 6 0,3-9 14,2-1 1,3-2 26,2-8 0,4 1-78,-4-1 1,3-3 302,-3 3 0,10-10 0,-3-3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23.9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59 162 7744,'-10'-2'-579,"1"-2"1581,5 2-325,-9-11-322,12 11 1,-8-9-200,5 6 246,2 0-172,-5 5 92,7 0-412,0 0 128,0 7 0,2 1-105,3 6 0,-3 1-20,2 0 1,3 4-9,-2 1 1,0 4 22,-5-4 0,5 5 64,0-6 0,1 6-107,-1-6 1,-3 7 77,3-1 1,-2-2-60,2 1 0,-4-6 28,4 2 1,-3-4-16,-2-1 1,0-5-1,0-1 1,1-5-104,4 1 150,-3-4-21,5-1 1,-7-6 57,0-4 1,1-8-44,4-2 1,-3-6 42,3 2 0,1-4 7,-1-1 0,5-6 3,-5 1 0,5-2-25,-6 2 1,6 1 10,-5-6 0,7 6 23,-3-1 0,4 5-31,2 4 1,0 4 63,0 6-58,-1 7 0,1 1 95,0 7 1,-1 7-85,1 3 0,-5 9 5,0 6 0,-5 4 20,4 6 0,-5 2 3,0 7 1,3 0 13,-2 0 1,0 2-24,-5 3 1,0-2-305,0 7 0,0-6-83,0 1 362,0-4 0,6-7 0,3-2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3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7811,'-8'-6'1600,"1"4"-1592,7-4-8,0 6 0,0 0 0,0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27.4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251 103 8020,'14'-14'-60,"1"6"1,0-5-5,-1 3 1,1 2-25,0-2 0,-1 5 147,1-5 0,-5 7 47,0-2 0,-5-2 47,4 2 0,-4 1 37,5 4 77,-7 0-4,4 0-2,-7 0-16,0 0-313,-7 0 0,-1 4 91,-6 1 0,-1 0-90,0-5 1,0 5 22,1 0 0,-6 2 31,1-3 1,-8 0-42,3 6 1,1-6-95,-1 6 1,4-2-4,-5 2 1,3 3 119,-3-3 1,-1 3-131,6 2 1,1 0 102,4-1 0,2 1 6,3 0 1,4-1 16,6 1 121,0 0 1,8-1-62,7 1 1,-1-5 22,6 0 0,1-5 157,-1 4 1,6-5-105,-2 1 1,-1 1 73,2-1 1,-1 2-50,6-3 0,-4 0 93,3 6 1,-8-7-21,9 2 1,-4-2 64,3 2 0,6-2-189,-1 7 0,0-5-2,-4 5 1,-6-1-65,1 6 1,-6 0 77,6 0 0,-9 4-265,-1 1 1,-2 1 65,-8-1 0,0 2-63,-5 8 0,0-6-12,0 1 1,-7-1 89,-3 6 1,-4-1 51,-6 0 1,2-4 8,-7-1 1,1-6 42,-5 2 0,-7-4-43,-4-1 0,3-2 109,-2-3 0,-1-4-86,-4-6 0,0-1-248,0-4 1,5-3-80,0-7 340,6-6 0,-3-9 0,7-7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28.2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74 368 8022,'0'-15'-82,"0"0"1,0 1 163,0-1 1,0 0 14,0 1 0,1-3 131,4-2 1,-3 2 44,3-2 0,-4 1-103,-1-2 0,0 4 73,0-4 0,0 2-154,0-1 0,0 2 77,0-2 0,0 7 3,0 3 5,0-1 1,0 0-76,0 0-126,0 7-284,0-4 291,0 7 1,0 7-110,0 3 0,0 3 89,0 1 0,0 1 45,0 0 1,0 4-54,0 1 1,0 6 26,0-1 1,-4 1-8,-1-2 1,0 4-11,5-3 0,-5 7 6,0 3 0,-2-1-34,2-5 1,2 2-18,-7 4 1,7 0-8,-2 5 0,-1-3 48,1-2 1,0-4-90,5 3 1,-2 2 70,-3-2 0,4-1-25,-4-9 0,3 2 6,2-6 1,0 0 3,0-6 1,0-4 39,0 0 90,0-7 1,2 4 72,3-7 0,-2 0-98,7 0 0,-5 0 75,5 0 1,-1 0-54,6 0 0,1 0 46,4 0 0,-2 0-98,6 0 1,-1 0-87,2 0 0,7 0-2,-2 0 0,4-5-213,0 0 0,4-5-158,6 5 0,-1-6 180,-4 1 1,3 2 278,-3-2 0,4-6 0,1-7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28.6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89 8022,'-15'0'-475,"7"0"409,-5 0 1,9 0 48,-5 0-112,5 0 639,-9 0-113,12-6-43,-6 4-39,7-5-297,0 7 1,7 0 30,2 0 1,4 0-91,2 0 1,0-1 60,0-4 0,6 3 22,3-3 0,4 4-148,1 1 0,1 0 35,-1 0 1,7-5-117,3 0 1,2-5 99,-2 5 1,9-1-202,-4 1 1,2 3-68,-7-3 0,-3 4-338,-7 1 693,0 0 0,1-7 0,-1-1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28.9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88 7681,'7'-8'714,"-4"2"-463,7 6 0,4-5-105,6 0 0,6-2 24,-1 2 1,2 2-176,3-7 1,6 7 109,3-2 0,5-1-165,5 1 0,-3-2-159,3 2 0,-2 4 219,2-4 0,-3 3 0,4 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29.7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133 309 7992,'0'-21'0,"0"4"0,0-4-365,0 6 0,-5-4 359,0-1 0,0 1 416,5 4 1,0 0-182,0 1 0,-1-1-19,-4 0 1,3 0-41,-3 1 1,4 4 140,1 0 99,0 0-253,0-4 1,0 4 391,0 0-163,6 7-281,-4-4-74,4 7-165,-6 0 0,0 2-106,0 3 212,0 3 0,0 7-55,0-1 0,0 3 54,0 2 1,-1-1-15,-4 7 1,3-6-2,-3 6 0,2-1 1,-2 6 0,3-1 27,-2 1 0,2-1 12,2 0 0,-5 1-10,0-1 1,0 5 2,5 1 0,-1 1-90,-4-2 1,3-3 81,-3 3 0,-1-3-47,1-1 0,-2-6 9,2 1 0,4-2 0,-4 1 1,-2-3 46,2-6-6,0 0 17,-1-7-64,4-2 221,-4-6-182,6 0 206,0 0 0,6-5-101,4 1 0,-2-6-35,2 5 1,5-2-35,4 2 1,3 2-3,-3-7 1,-1 7-112,7-2 1,1 4 130,8 1 0,-1 0-208,6 0 0,-5 0 95,5 0 1,1 0-339,4 0 1,5 0-46,0 0 0,0 4-664,-5 1 1130,0 0 0,7 2 0,1 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30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15 602 8045,'-8'-15'-624,"3"0"1,3 6 873,2-1 1,0 0-62,0-5 1,0-1 80,0-4 0,0 4-68,0-4 0,0 2 40,0-1 0,0 2-66,0-2 1,0-2 151,0 1 0,0-1-91,0 1 0,0 4 143,0-4 0,0 4-180,0 1 1,0 1-18,0-1 1,0 0-130,0 0 1,0 6 268,0-1-366,0 7 162,0-4-158,0 7-908,0 0 740,0 7 171,0 1 0,2 5 98,3-3 1,-4 3-99,4-4 1,-3 5 79,-2 0 0,5 1-45,0 0 1,-1 4 13,-4 1 0,5 6-36,0-2 0,0 4 29,-5 2 0,5-1-37,0 0 0,5 7 25,-5 4 1,1-3-154,-1 2 0,-3-4 79,3 4 1,-4-2-146,-1 3 0,0-4 76,0-7 0,0-1 46,0-4 0,-1 4 38,-4-4 0,3-7-5,-3-3 0,2-4-92,-2 0-11,3 3 95,-4-11 2,6 4 0,6-6 138,4 0 0,-2 0-26,2 0 0,0 0-40,5 0 1,-1 0-30,1 0 1,5 0 4,-1 0 0,6-1-74,-6-4 0,8 3 81,-3-3 1,-1 2-22,1-2 0,1 3-3,4-2 0,-1 0 99,-3-1 0,2 4-43,-2-4 1,-2 3 16,1 2 0,-1 0-34,2 0 1,1 0 16,-7 0 0,2 0 0,-1 0 1,-4-5-3,4 0 0,-4-1 142,-1 1 1,0 2-92,-1-7 1,0 5 217,-5-5 0,3 5 311,-7-5-277,6 1 0,-9-6-184,3 0 1,1 1 25,-1-1 1,0 0-54,-5 1 1,0-1 42,0 0 1,0-4 15,0-1 1,-2-6-33,-3 1 1,2-2 118,-7-3 0,2-4-49,-2 0 0,-3-9 141,4-1 1,-5 0-25,0-5 1,1-2-106,3 2 1,-6 0-295,6 5 1,-7 2 93,8 2 0,-3 6-164,2 10 0,2 2-1030,3 8 11,4 6 0,-6 3 1173,7 10 0,0 9 0,0 9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33.5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187 133 7981,'7'-9'-1532,"-4"-2"1777,7 6-21,-7-6 19,3 2 0,-1 0 103,0-1-190,0 7 1,-5-6 194,0 5-151,0 2 1,0-6-43,0 3 0,0 3-147,0-4 1,-1 6 61,-4 0 0,1 1-251,-5 4 0,-1-2 77,-5 7 0,0 0-100,1 5 1,-1-1-17,0 1 0,1 1-47,-1 4 0,0-4 143,0 4 1,6-4-109,-1-1 0,2 0 143,-2-1 0,-2 1-116,8 0 214,-8-7-124,10 5 0,1-13 232,6 0 0,6-3 36,-1-12 1,8 4 48,2-9 0,1-1-64,-2 1 0,-2-1 126,2 1 0,-1 4 4,2-4 1,-5-1-126,-1 2 0,1-1 11,-5 5 1,-2 6 129,2-1-129,-7 0-38,4 2-250,-7 1 179,0 7 1,0 7-107,0 3 0,0 8 193,0 1 1,0 6-90,0-6 1,0 9 136,0 1 0,0 2-119,0 9 1,0-6 62,0 5 0,0 2-19,0 8 0,1-2 27,4 7 1,-3-8-87,3-2 1,1-1 6,-1-9 1,0 0-129,-5-4 0,0-8 89,0-2-336,0-4 101,0-8-547,0-1 329,0-20 0,0 8 435,0-10 0,0 4 0,0-4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34.0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155 74 7064,'-8'0'1900,"2"0"-1709,6 0-1,0 0-106,6 0 49,2 0 1,9-5-128,2 0 0,-2 0 60,2 5 1,2-5-106,-1 0 1,6-1 60,-1 1 0,2 3-81,3-3 1,-6-1 61,1 1 0,-2 0-111,1 5 0,-3-2 67,-6-2 0,0 2 44,-1-3-138,-5 3 116,-3 2 0,-8 0 111,-2 0 1,-5 0-44,-5 0 1,-8 2 116,-2 3 0,-4-2-90,-1 7 0,-1-7 134,1 2 0,-5 2-182,-1-2 1,-4 4 42,5-4 1,-2 5-64,2-5 1,3 5 61,-4-5 1,11 1-354,4-1 1,4-3-597,1 3 245,7-4 0,10-1 634,12 0 0,14-6 0,10-2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34.6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353 456 7940,'0'-38'-832,"0"4"624,0 10 0,0-4 340,0 3 0,5-6 95,0 2 1,5-4 193,-5 9 0,5 3-55,-5 1 1,4-1-98,-4 1-90,7 1 47,-11 4-71,6 0 1,-2 5 155,0 1-279,0-1 109,-5 2 0,0-1 141,0 5-203,0 2 184,0-5-309,0 7 53,0 0-36,0 7 0,0-4 154,0 7-235,-7 0 69,5 4 0,-11 8 67,4 2-86,-5-3 79,6 7 0,-5 0-16,3 6-131,-3 7 136,-1-3 1,-1 6-100,0 0 111,-6 6-1,5 3 1,-12 14 254,3 6-1445,4 1 1194,-7 6 7,12 0-12,-12-5 1,10 5 20,-6-7-830,6-12 811,-3-4 1,11-15-36,0-2 1,7-1-18,-2-10 0,-2 2-189,2-11 126,1-7 0,5-7 893,4-6-865,-3 0-1,11 0-242,-12-6 0,11-2 310,-7-7 0,6-6 0,-3-2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35.4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221 177 7213,'0'-15'0,"0"0"-338,0 1 579,0 6 1,0-6 48,0 5-89,0 2-1,7 1 47,-6-1-129,6-1 0,-7-2 45,0 0 1,0 5-18,0-4 0,-2 4 221,-3-5-217,4 7 1,-8-6-63,5 5 3,2 2-203,-11-5 233,5 7-196,-7 0 1,2 2-4,3 3 1,-1 3 117,6 7 0,-5 6-60,5 4 0,-5 2 31,5 3 0,0-1 6,5 1 0,0 5 32,0 5 1,0 2 5,0 2 0,0 0-79,0 0 0,7 7 51,3 3 0,-2-2-66,2 2 0,-5-7 61,4 2 0,-4-1-46,5 1 0,-7-10-7,2 0 1,-3-8-11,-2-6 1,0-4-27,0-6 0,-2-7-12,-3-3 1,-3-4-186,-6-1 0,2-6 72,-3-4 1,4-8-444,-9-2 0,-1-1 635,2 2 0,-8-4 0,5-7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4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293 691 7781,'0'-14'48,"0"-1"0,-1 0 412,-4 1-327,3-1 1,-6 2 173,3 3-339,3-3 85,-11 11 1,10-9-95,-7 6 1,5-5 69,-4 5 0,-1-1-12,-5 1 0,0 3 20,1-3 1,-1 4-274,0 1 0,1 1 91,-1 4 1,0 3-153,0 7 0,1 5 7,-1-1 1,0 8 6,1-3 1,6 5 69,3 6 1,-2-4 75,2 3 0,2-1 76,8 1 1,0-3 60,9 3 0,-2-4 0,7-6 0,4-3 0,2-6 0,-2-7 89,1-3 1,-4-3-27,4-2 0,-6-7 173,2-2 1,-4-9 120,-1-2 0,-2-6-99,-3 1 0,1-2-47,-6-3 0,0 1-52,-5-1 1,0 6-27,0-1 0,0 1 32,0-6 1,-2 6-113,-3-1 0,2 8-9,-7-3 1,5 4-178,-4 1-14,5 7 81,-9 1-95,12 7 0,-11 7 50,7 3 1,0 3 13,5 1 1,0 8 69,0 2 0,2-1-79,3 1 0,-2 2 24,7 9 0,-2-4-86,2 3 1,3-3 3,-3-1 1,3-1 89,2 0 0,4-4 110,1-1 1,1-11-111,-1 2 1,-2-10 154,6 0 1,-1-10-91,2-5 0,1-4 192,-7-6 0,1-5-5,-5-9 1,-2 1-7,-4-6 1,3-2 78,-7-8 1,5 2-23,-6-7 0,1 0-57,-5-5 0,0 1-41,0-1 0,-1 0-44,-4 0 1,3 2 41,-3 3 0,-1 5 6,1 10 1,-2 5 152,2 9-36,4-3-331,-6 19 139,1-4 1,4 19-338,-3 4 1,4 3 154,1 2 0,0 6-1,0 3 0,0 6 63,0 4 1,1 4 111,4 6 1,-3 5-54,3 0 0,-4 6 27,-1-1 1,2 3-13,3 2 0,-4 0-8,4 0 0,-3 0-57,-2-1 1,0-4 81,0 0 1,0-11-373,0 1 1,0-7 0,0-2 1,2-8-588,2-12 507,-2-7 0,11 4-334,-3-7 754,-3-1 0,12-17 0,-3-3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35.7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88 7904,'0'-8'-665,"-2"2"746,-3 6 0,3-2 542,-2-3-237,2 3-4,-5-4-92,6 6 132,-6 0-448,1 0 138,4 0-257,-4 0-33,6 0-22,0 0 192,6 0 0,-3 0 30,7 0 0,6 0-121,9 0 1,3 0 55,1 0 1,12-5-268,3 0 0,12-5 310,2 5 0,8-13 0,7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36.6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162 192 7911,'0'-8'0,"0"-5"-411,0 3 408,0-3 0,0-2 145,0 0 0,0 6 3,0-1 0,-2 0-29,-2-5 0,2 6 6,-3-1 0,3 5 150,2-5-312,-6 0 1,3 0 111,-7 1 0,5 5-150,-5 0 0,5 2 45,-5 2 1,6 0-143,-6 0 1,2 2-27,-2 2 0,-3 5 17,3 5 0,2 6 27,-2-1 0,5 6 30,-5-5 1,7 6 45,-2-2 0,3 4-9,2 1 1,0-2 129,0 2 0,0-8-113,0 9 0,7-9 128,3 3 0,1-6 58,-1 2-81,10-10 0,-6-4 32,11-6 1,-4 0 119,-6 0 0,-2-6 69,-3-4 0,3-8-132,-4-2 0,3-4 31,-2 4 0,1-6-58,-6 2 0,5 1 94,-5-2 1,0 2-77,-5-1 1,0-2-3,0 6 1,0 0-31,0 6 1,0-1-105,0 0-107,0 1 154,-7 6 0,4 1-189,-7 7 148,7 0 1,-4 2-127,7 3 0,0 3-15,0 6 1,0 3 75,0 2 0,0-2-1,0 2 0,0 2-97,0-1 1,2 5-48,3-6 1,-2 6 90,7-6 0,-5 7-148,5-1 0,-6-4 58,6-1 1,-2-4 12,2-1 1,3-1 213,-3 1 0,3 0 0,2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37.0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30 185 7911,'-5'-14'-10,"1"-1"1,-6 0 34,5 0 0,0 6 503,5-1-39,0 0-272,0-5 146,0 7-423,0 2 7,0 6 146,0 0 0,2 5-192,2-1 1,-2 8 24,3-2 1,2 3 104,-3 1 1,3 1-109,-2 0 0,-2 1 108,7 4 0,-7-4-95,2 4 1,2 3 51,-2 1 0,-1-3-92,-4-1 1,5-4 34,0-1 17,0 6 0,0-4 63,0 2-42,0-9 0,-4-4 136,4-6 1,-3-1-119,3-4 0,-2-5 55,2-9 0,-2 1 13,7-7 1,-5 1 6,5-6 1,-5 6-23,4-1 0,-5 1 3,1-6 0,1 3 51,-1 2 1,5-1-60,-5 6 1,6-4-57,-1 4 0,-2 5 62,2 6 0,-5 4-188,5-5 99,-1 7 1,6 3 23,0 10 1,-5 3-20,-1 1 0,-4 8-85,5 2 1,-2 9-27,2 1 1,2 7 63,-8-2 1,6-3-408,-5-2 0,7 2 497,-3-2 0,4 7 0,2-3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37.7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45 103 7923,'-7'-8'-791,"-1"-5"973,0 5 1,0-5 574,3 3-232,3-3-176,-4 5 167,6 0-213,0-5-316,0 11 307,0-4-362,0 6 213,0 0 37,6 6-369,-4 2 138,4 7 1,-6 1 84,0 4-230,0-4 101,7 12 0,-5-7 13,2 4 1,-2 1-177,-2-7 0,5 6-419,0-5 454,0 6 1,-5-10-49,0 4-456,6-4 263,-4-8 462,4 5 0,1-5 0,1 7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38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 7925,'0'-8'504,"0"2"-419,0 6-5,0 0-490,0-7 151,0 6 197,0-6 1,0 7-416,0 0 560,0 7 161,6-6 3,-4 6-214,5-7 216,-7 0-176,0 0 29,6 0-197,-4 0 188,4-7 19,-6 6-902,0-6 292,0 7 498,0 0 0,0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38.6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0 162 6421,'0'-8'943,"0"1"-703,0 1 0,0 2 3,0-6-52,0 7 61,0-3 42,0-1-133,0-1-34,0 0 1,0 0 126,0 3-68,0 3-60,0-4 1,0 4-166,0-3 55,0 3 85,0-4-240,0 6 47,0 0 0,0 6 101,0 4-122,0-3 34,0 12 0,0-7 34,0 12-32,7-6 62,-6 10 1,7-10-24,-3 6 37,-3 1 1,5-2 1,-3 3-157,1-6 1,0-1 138,2-4-20,-6 0 2,6-7-12,-7 5 180,6-12-155,-4 6 1,5-9-12,-7-3 1,0-3 7,0-6 1,5-6 103,-1 0-96,1-6 10,-5 3 1,5-6 103,0 0 0,0 1-80,-5 3 61,7-2-70,-6 10 0,7-9 7,-3 6-21,-3 1 14,11 4 0,-10 0 34,7 1-214,-7 6 185,10 1 0,-9 7-246,5 0 231,-5 0-10,9 7 1,-7 1 185,4 6-183,3 8 35,-5 1 1,2 6 99,0 0 0,-2 7-114,2 4-238,3-5 117,-5 8 0,5-12 4,-3 3 1,3 2 104,-3-2 0,3 1 0,2-6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41.9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15 280 7986,'0'-10'-206,"0"1"221,0 5 2,7-9-4,-6 5 169,6 0 0,-7-5-51,0 3 12,0 4 1,0-7-88,0 3 0,0 2 128,0-2 0,0 0-24,0-5 1,0 5 18,0 1 1,0-1-76,0-5 0,0 5-2,0 1 0,0 4-23,0-5-10,0 0 0,0 0-200,0 0 38,0 7 140,0-10-134,0 11 154,0-4-144,0 6 1,0 6 79,0 4 1,0 8 0,0 2 1,0 11 6,0-2 1,0 10-1,0 1 1,0 2-115,0 2 1,0 5 110,0 0 0,0 2-157,0-2 1,-5-3 84,0 3 0,0-4-77,5-1 1,-5-11 3,0-4 0,0-9-111,5 0 0,0-9-493,0-1 153,0-7-258,0-9 846,0-11 0,7-12 0,1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42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44 221 7986,'-5'-10'0,"0"0"37,-6 7 0,8-9 158,-7 8 1,7-3 49,-2 2-67,3 3 1,2-6-323,0 3 1,0 2 106,0-7 0,7 7-41,2-2 1,0-1 9,0 1 1,3-7-14,7 3 0,-2 0 10,2 0 0,-1 4 98,2-5 0,-2 2-30,6-2 1,-4-2-4,4 8 0,-4-6 66,4 5 0,-4-5-43,5 5 1,-7 0-55,1 5 0,-3 0 5,-1 0 0,5 2-103,-1 3 1,-1 3 14,-8 7 0,3-4 100,-3 4 0,-3-4-121,-3 9 1,3 1 79,-2-1 0,0 4 73,-5-4 0,-2 6-77,-3-2 1,2-1 135,-7 2 0,0-1-60,-4 6 1,-6-6 15,0 1 1,-4-2 35,4 1 0,-4-3-59,4-6 1,-6 1 3,2 4 1,-2-9-3,1 4 0,-1-5-6,6 0 1,-4-4 11,4-6 118,1 0 19,4 0 270,0 0-25,7-6-154,2 4-91,6-11 0,6 11-55,4-3 0,-2 4 112,2 1 0,1 0-82,9 0 1,-4 0 117,4 0 1,1 1-107,-1 4 0,6 2-148,-2 3 1,4 3-184,1-4 0,1 6 112,-1 5 1,1-2-565,-1 6 1,0 1 95,1 4 551,-1-6 0,1 11 0,-1-3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43.2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30 280 7949,'0'-23'-178,"0"4"1,0 2 218,0 3 1,0-1 140,0 0 0,0 0 77,0 1 0,0-1-10,0 0 0,0 1-169,0-1 1,0 0 127,0 1 0,0 4-43,0 0-19,0 0 0,0 0-71,0 1-187,0 5 105,0-2-60,0 6 0,0 1 18,0 4-78,0 3 1,0 7 76,0 0 0,0 4-36,0 1 0,0 1 57,0-1 1,0 1 10,0 4 0,0 2 13,0-2 1,0 3-2,0 1 0,0 0-47,0 1 1,0-1 45,0 1 1,-5 4-50,0 0 1,0 2 38,5-2 0,-1-3-27,-4 4 1,3-4-11,-3-2 1,4-1-6,1-4 1,0-2 23,0-8 0,0 1-36,0 0 166,6-7 1,2-1-124,7-7 0,-5 0 153,0 0 1,0-7-131,4-3 0,6-3 94,-1-2 0,3 1-121,-3-1 1,-1 0 4,7 1 1,-6 1-103,6 3 0,-2-3 83,1 3 0,2 2-340,-6-2 0,6 7 137,-1-2 0,-3 3-591,3 2 840,-7 0 0,3 0 0,-6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43.6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 7228,'-8'0'272,"2"0"321,6 0-58,0 0-597,6 0 0,2 0 89,7 0 1,0 0-147,-1 0 0,6 0 90,0 0 0,4 5-201,-4 0 0,4 0-71,-4-5 0,6 0-310,-2 0 611,4 0 0,2 0 0,-1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5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7781,'-8'-8'1479,"2"1"-968,6 1 27,0 4-154,0-4-277,0 6 252,0 0-60,0-7-219,0 6 273,0-6-268,0 7-197,0 0 107,0 7 1,0 1-144,0 6 1,0 6 54,0 0 0,0 6-331,0-2 1,1 6 212,4 4 0,-3-3-537,3 3 1,-2-3 315,2-1 0,-4-1 432,4 0 0,10-6 0,1-1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43.8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88 8002,'9'0'213,"1"0"0,5 0-92,4 0 1,8-1-216,-3-4 0,10-3 121,6-7 0,-3 2-269,2 3 242,1-3 0,10 5 0,2-7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46.0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45 280 7918,'0'-14'0,"0"-3"-23,0-2 0,0 2 129,0-2 0,0 7 21,0 2 1,-5 1 68,0-6 1,0 0 20,5 1 1,0-1-62,0 0 0,0 5 299,0 1-256,0-1 165,0-5-274,0 0 0,0 6 186,0-1-265,0 6 36,0-2-236,0 6 25,0 0 1,0 6 79,0 4 0,0 0 65,0 5 1,0-4-35,0 9 0,0 3 37,0 1 0,0-1-50,0 2 0,0-1 49,0 5 0,0 1 4,0-1 1,0 1-44,0-1 0,0 0 41,0 1 1,-2 4-50,-3 0 0,4 1 37,-4-6 1,1 1-45,0-1 1,2-1 39,-3-4 1,3 2-49,2-6 64,0 0 8,0-6 0,0-4 84,0 0 0,7-7-59,3 2 1,3-3 67,2-2 0,-1-2-79,1-3 1,5 2-7,-1-7 1,7 5 17,-1-5 0,-2 5-191,1-4 0,-1 4 65,1-5 1,3 7-46,-8-2 0,2 3-179,-1 2 1,1-5 65,4 0 1,-2 0-446,-4 5 710,-2 0 0,10 0 0,-4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7:46.8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30 573 7984,'0'-14'0,"0"-1"-86,0 0 0,0-1-39,0-4 0,0 4 307,0-4 1,-2 4 18,-3 1 0,4-4-32,-4-1 0,3-1 40,2 1 0,0 2-43,0-6 1,0 4 37,0-4 0,0 6-40,0-2 0,0 4-43,0 1 1,-1 0 5,-4 1 0,3 4-128,-3 0 72,4 7-168,1-4 69,0 7-101,0 0-7,0 7 1,0 1 8,0 7 1,0-1 84,0 1 0,0 1 38,0 4 0,0-2-14,0 7 1,0-1 13,0 5 0,0 1-5,0-1 0,4 2-24,1 4 0,0-4 33,-5 3 1,0 3-128,0 3 0,0-4 7,0-2 1,0 2 13,0-2 0,0 0 49,0-4 0,0-7-55,0-4 47,0 4-47,0-7 228,0-1-146,0-8 27,7-7 4,1-7 0,7-1 0,-1-7 0,1 2-153,0 3 1,-1-3 83,1 4 0,0-3-78,0 2 1,-1-3 95,1 3 0,0 4 13,-1 1 0,1-1-37,0 1 1,4 0 45,1 5 1,0 0-32,-6 0 0,1 0 2,0 0 0,4 5 129,1 0 0,-1 1-107,-4-1 0,0 1 113,0 4 0,-1 2-61,1-7 1,0 1 400,-1-1-177,1-3 0,0 4 22,-1-6 0,-4 0-66,0 0 0,-7-1-18,2-4 1,2 1 18,-2-5 0,4-1-42,-4-5 1,2-4 113,-2-1 1,-2-5-69,7 6 0,-7-9 96,2-1 0,-3-2-41,-2-9 0,0 1-45,0-5 1,-2-5-71,-3 0 1,2-1-4,-7 1 0,5 3-49,-5-3 0,2 10 105,-2 4 1,-1 4-522,6 2 1,0 6 36,5 3-1931,-6 11 2220,4 2 0,-5 27 0,7 4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3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118 251 7356,'0'-10'-1217,"0"0"1217,0 7 0,0-10 0,0 10 0,0-7 0,0 6 0,0-9-92,7 5 1,-1-2 141,4 1 0,2 4 91,-8-5 0,8 5 248,-2-5-284,3 0 0,1-3 77,1 4 0,0-3-85,0 7 0,-6-6 155,1 1 0,-2 2-73,2-2 1,2 5 68,-8-5-249,8 7 128,-10-10 0,6 11-42,-3-3 114,-4 4-189,6 1 154,-7 0-71,0 0 43,-7 0-135,6 0 0,-11 1 15,7 4 1,-5-1-7,6 5 0,-8-4-73,2 5 0,2-5 97,-2 5 0,1 0 4,-6 4 0,0 1-11,0 0 0,-1 4 20,-3 1 1,2 6-26,-2-1 1,-3 4 35,3 5 1,-2-1-44,1 6 1,5 2 5,1 8 0,0-3-59,10 3 0,-1-2 65,5 2 1,0-5-190,0 0 0,11 0 44,4-4 0,4 0-149,1 0 1,-2-4 1,6-7 1,-4-1 10,5-4 0,-3-3 16,3-6 0,3-2-396,-4-3 634,4-4 0,8-6 0,1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4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221 103 6330,'0'-8'938,"0"0"-547,0 3-271,0 3 1,0-6-117,0 3 13,0 4 1,0-7 172,0 3-128,-7 3 28,5-11 0,-4 10-252,6-7 160,-7 7 1,1-6-155,-4 5 1,2 2 53,3-3 0,2 3-264,-7 2 296,0 0 0,-5 0-119,1 0 1,-1 7 72,0 3 1,1 3 38,-1 1 1,2 6 18,3 0 0,-3 6-28,3-2 0,4-1 48,1 2 0,3-1 40,2 6 0,0-3 7,0-2 0,2 1-24,3-6 0,3-1 90,6-4 1,1-5 70,0-1 0,4-5-95,1 1 0,0-5 84,-6-5 1,6-3-63,0-7 1,-1 0 79,-4 0 1,-5-1-51,-1-4 1,-4 3 120,5-8 1,-7 5-91,2-4 0,-3 6-37,-2-2 0,0-1-74,0 2 0,0-1 72,0 5 0,-5 5-133,0 1 1,-1 0 79,1 0 0,1-3-90,-5 7 89,5 0-210,-2 5 65,-1 0-258,6 0 313,-6 0 24,7 7 1,0 1 29,0 7 0,5-5-33,0-1 1,2 1-130,-3 5 1,0 5 80,5-1 0,0 2-9,0-1 0,4-2-144,-3 6 0,-2-6 51,2 2 1,0 1-91,5-1 1,-1-1 267,1-4 0,0 0 0,6 0 0,2-1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5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15 133 7924,'0'-10'0,"0"0"0,-5 5 0,1-5 0,-1 7 0,5-5 0,0 3 0,0 3 702,0-4-255,0 6-509,0 0 1,0 6-31,0 4 1,0 3 73,0 2 0,1 0-83,4-1 1,-3 3 96,3 2 0,-4-1-156,-1 7 0,5-6 46,0 6 1,0-7 33,-5 1 0,2-2 58,3-3 1,-4 1-4,4 0 0,-3-5 255,-2-1-210,0-5 1,1 2 92,4-6-107,-3 0 0,6-6 36,-3-4 1,-2-8-13,7-2 0,-5-4-90,5 4 1,-5-6 32,4 1 0,-4-2-13,5-3 1,-2 6 12,2-1 1,2 6 9,-8-6 0,6 6 25,-5-6 0,5 12-37,-5-2-34,0 4 43,1 3-102,-4 1 0,9 14 96,-6 3 1,0 4-4,-5 6 1,2 3-54,3 6 1,-4 1 42,4-1 1,-2 0-89,2 1 1,-3-3 81,3-2 1,1 3-117,-1-4 0,5 2 83,-5-1 78,6 3 0,-2-12 0,5 5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6.0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263 633 8020,'0'-8'0,"0"1"-253,0 1 285,0 4 182,0-11-44,0 5 50,0 0 0,0-5-110,0 3 1,-1-2 156,-4 3-243,3-4 0,-9 4 38,6-5-135,-7 6 0,4-4 4,-6 7 0,4-1 139,0 1-304,0 3 1,-5-4 99,1 6 0,-1 0-149,0 0 0,1 6 69,-1 4 1,0 3 20,1 2 1,0 1 37,5 4 0,-3-4 55,7 4 0,-1 1 134,1-2 0,3 8-132,-3-3 0,9-3 118,1-1 1,11 1-79,-1-1 1,4-1 156,1-4 0,1-2-90,3-3 0,3 1 188,-8-6 0,6 0 51,-6-5 0,6 0 59,-6 0 0,-1-2 111,-8-2 1,2-6-133,-7-10 0,4 4 13,-4-4 1,0-3-34,-5-1 0,0-4 136,0-1 0,-5-1-95,0 1 0,-1-5-126,1-1 0,2-5-85,-7 0 0,5 3 131,-5-2 0,5-1-141,-5-4 1,2 2 52,-2 3 1,2 1-171,3 4 1,2 4 73,-7 1 1,7 1-347,-2 9 124,4 6-1424,1 6 724,0 7 1,1 8 878,4 7 0,3 13 0,7 9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6.8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1 104 7946,'0'-9'-48,"0"-4"1,0 10 460,0-7-278,0 7 1,0-5 95,0 3-78,0 3-244,0-4 87,0 6 0,4-2 286,1-3-16,0 4-115,-5-6 1,2 7-78,3 0 0,-4 2-91,4 3 1,-1-2-65,1 7 0,-2 1-42,7 9 0,-6-4-68,6 4 1,-6 1-300,0-1 254,5 6 184,-1-3 52,0-1 0,3 0-9,-6-8 0,2 1-4,-2 0 1,-2-1 237,7 1-223,-7-7 1,5 4 141,-3-7 1,-2-2-122,7-8 1,-5-3 33,5-7 0,-5 0-11,5 1 1,-6-6-38,6 1 1,-5-8 3,5 3 1,-5 1-6,5-1 1,-2-1-111,2-4 1,1 6 71,-6 3 0,5 4-620,-5 1 431,6 0 1,-8 7-814,7 3 1032,-7 4 0,11 14 0,-6 3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7.3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192 162 8002,'-5'-10'-116,"0"0"0,-1 5 124,1-4 219,3 5-153,-11-9 33,11 12 0,-6-11 233,3 7-198,4-6 0,-8 4 164,5-3-378,2-3 93,-5 12 1,6-11-149,-4 7 91,3-6 1,-6 9-67,3-3 1,2-1-25,-7 1-131,7 0 204,-10 5 0,6 2-223,-3 3 0,-1 3 37,6 7 0,-5-1-66,5 1 0,0 5 60,5-1 34,0 7 69,-6-3 90,4 0 0,-4 5 42,6-4 1,1-1-25,4 2 0,2-7 137,3 1 1,3-2-115,-4-3 0,5-6 139,0-3 0,1-3 241,0-2-204,-7 0 1,5-7-10,-3-2 0,1-4 335,-1-2-368,3 0 179,-11 0-221,11-6 1,-12 0 38,4-4 1,-3-1 0,-2 7 1,0-6-24,0 6 1,0-6-21,0 6 1,0-1 34,0 5-242,0 1-133,0-1 54,-7 7 10,6 1 0,-6 9-7,7 3 148,0 3-167,0 7 185,0-1 0,0 6-96,0-1 0,2 6-1,3-5 1,-2 4-2,7-4 0,-5 4 3,4-4 0,-4 4-242,5-4 176,-7-1 0,10-4 200,-3 0 0,3 0 0,2-1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7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89 8002,'-10'-10'-12,"0"0"91,7 0 0,-5 1 137,3-1 1,3 5-1,-3-5 0,2 7 181,-2-2-612,4 3 219,-6 2-129,7 0 179,0 0 151,7 7-533,-6-6 220,12 12 0,-11-4-155,4-1 192,1 5 0,0-5-122,2 7 2,4-1 74,-11-5 0,9 4 49,-6-4-38,7 5 82,-11 0 1,11-4-140,-7 0 128,6 0 1,-9-1-19,3 1 1,1-5-2,-1 5 0,2-7 146,-2 2-169,-4-3 129,12-2 0,-6-2-100,3-3 27,3-3 0,-10-7 1,7 1 0,-5-6-75,4 0 79,1 1 1,0-1-1,0 1-33,-7-1 33,10 5 1,-10 1-249,7-1 210,-7 0-3,11 7-233,-13 2 201,6 6-4,-1 0-5,-4 0-1,4 0 269,1 6-246,-5 2 211,4 0 234,1 5-281,-6-11 0,7 10 213,-3-8-23,-3 1-142,5-5 514,-1 0-126,-4 0 157,4 0 113,1 0-526,-6 0 20,6 0 82,-7 0-464,0-6 71,0 4-12,0-4 14,0 6 0,2 0 146,2 0-346,-2 0 141,5 6 0,-7-3-19,0 7-172,0 0 147,6 5 0,-4-1-449,3 1 364,-4 6 1,4-4-51,0 2 0,2-1-417,-2 2 336,-4-4 0,7 4-537,-3-10 877,-3 3 0,11-5 0,-5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5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7781,'-8'0'0,"-4"-1"676,7-4 1,-1 3 307,1-3-1265,3 4 270,-4 1 11,6 6 0,6 9 0,2 8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8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16 7995,'-10'0'0,"0"0"140,7-7-13,-3 5-184,-1-4 19,5 6-336,-4 0 215,6 0 1,1 0-3,4 0-474,-3 0 635,5 0 0,6 6 0,3 3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8.6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89 236 8007,'0'-15'-108,"0"7"0,0-5-76,0 3 1,0 2 190,0-2 193,0 0-67,0 2 0,0-5 91,0 3-65,0-3-31,0 5 0,0-5 51,0 3 0,0-3 81,0-1-204,0 5 62,0-4 1,-5 10-25,0-7 1,0 5-206,5-4 318,-7 5-718,6-2 264,-12 6-211,11 0 288,-11 6 1,10-1-29,-7 10-156,7-4 148,-4 11 1,2-3-135,0 1 236,0 6 1,5-5-164,0 4 390,0 2-217,0-10 1,0 6-73,0-4 317,7-3-95,-6 6 1,13-9 203,-5-3-136,-2-4 59,6 1 1,-5-6 232,7 4-199,0-3-132,-1-9 185,1-1-201,0-7 0,-6 1 95,1-1 1,-2-5-10,2 1 0,2-6-28,-8 6 0,1-2 1,-5 1 1,0 2-123,0-7 149,0 7-210,0-3 0,0 7 120,0-1-439,0 7 161,-6 1-1,4 7 111,-4 0 1,4 7-58,-3 2-120,4 5 214,-6 0 0,7 6-253,0-1 22,0 8 151,0-5 0,2 3-372,3-1 406,-4 1-45,12-2-199,-11 5 356,11-12 0,-5 12 0,7-12 0,-1 5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9.1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45 162 8007,'-7'-15'-404,"6"0"0,-8 1 502,4-1 0,4 0 336,-4 1 1,2 4 323,-2 0-158,3 7-582,-4-10 44,6 11-469,0-5 200,0 7 314,0 7-304,0 1 115,6 7 1,-4-5 185,3-1-292,3 8 68,-7-1 0,11 5-130,-7-6 183,0 0 48,1 6-172,-4-5-14,11 6 162,-11-8 1,9 1-68,-6 0 19,6-1 260,-9 1-26,11-7-129,-11-1 119,11-7 1,-10-7-76,7-3-13,-7-3 23,10-1 0,-11-3 24,3-2 1,1-3-31,-1-2 219,0-4-242,-5 12 1,5-10 42,0 6-79,0 1 33,1 4 1,-4 0 34,3 0-296,-4 7 294,-1-5-222,7 12 65,1-6 1,0 9-75,-3 3 158,3 3 0,-4 6-13,5 1-186,1 6 80,-2-4 1,4 10 52,-7-2-223,6 3 123,-3-5 0,2 4-239,0-2 217,0-4 0,4 5 23,1-6 0,0-1 169,-1-4 0,1 0 0,0 0 0,0-7 0,-1-2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9.3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89 8007,'0'-15'0,"0"0"182,0 1 46,0-1 1,-2 5 368,-3 0 51,3 7-456,-4-3 158,6 6-430,0 0 174,0 6 1,0 2 67,0 7 1,2 0-236,2-1 0,-2 8-52,3 2 0,-3 4-15,-2 1 1,5 2-67,-1 4 1,1-3 150,-5 7 0,5 1-182,0 4 108,0 6 0,0 1 0,0 3 0,1 1-154,-1-6 1,-1 0 3,5-4-647,-5-8 926,2-1 0,1-7 0,1 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09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30 7991,'-10'0'-168,"1"0"1,5 0 283,-9 0-85,12 0 268,-6 0 1,14 0-79,3 0 0,9 0-305,6 0 1,2-2 108,3-3 1,6 3-184,3-2 0,3 2 16,2 2 1,2-2 141,3-3 0,3 4 0,7-6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10.1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30 7918,'0'-8'-77,"7"2"137,-5 6 109,4 0 213,-6-7-349,0 5 289,0-4 0,0 6-839,0 0 534,-6 0 0,-3 1-143,-5 4 1,4-1-94,0 5 0,0-4 105,-4 5 1,-1-5-93,0 5 0,0 0 106,1 4 1,4-4 36,0 0 0,2 0 37,-2 4 1,-1-4-28,6 0 58,0 0 1,5 5 141,0-1 0,2-4 55,2 0 0,6-5 22,10 5-153,-4-7 139,12 10-167,-5-11 1,6 4 68,1-6 0,1 5 8,3 0 1,-3 1 43,3-1 0,-3-3 9,-1 3 0,-6 1-249,1-1 23,-7 7 1,3-11-96,-6 4 0,-7 3 69,-3 2 1,-4-2-31,-1 2 35,0 0 1,-8 5 51,-7-1 1,-1 1-20,-8 0 0,4-1 41,-4 1-32,-1 0 1,-9 0 24,-1-1 1,-4 1 36,5 0-47,0-7-296,4-2 186,1 1 0,-1-6 18,1 4 109,0-3 0,-1-2 0,1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10.8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45 7897,'-7'-8'-261,"6"-5"388,-6 11 361,7-5-211,0 7 1,-5-1-52,0-4 93,0 3-189,5-4 1,2 6-117,3 0 0,-2 0-21,7 0 1,-5 0 157,5 0 0,0 5-8,4-1 0,6 6-9,-1-5 0,8 7 38,-3-3 1,4 4-37,1 2 0,5 0 4,1 0 0,6 4-122,-2 1 1,-2 4 143,3-4-145,-1 13 0,-3-9-107,-7 10 1,-1-1 180,-9 1-385,-5 4 191,-1-1 0,-13 6 46,0-4 1,-7 4-62,-8 1 1,-6 5 34,-3 0 63,-4 0 1,-6-5 8,-1 0 1,-6 0-33,2 0 53,-3-6 0,-1-7 0,4-7 0,-2-8-34,7-1-191,0 0 103,11-14 1,2 4 83,6-10 28,7-3 0,-5-13 0,5-2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0.9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74 236 7911,'2'-15'0,"3"0"0,-4 1 0,11-1-68,-7 0 138,-1 1 0,1-1 240,0 0 1,2 1-116,-2-1 0,-4 0 0,4 0 111,-3 1 0,-2 4-122,0 0 185,0 7-358,0-10 80,0 11-18,0-4-291,0 6 74,0 0 49,0 6 1,0-3 70,0 7 0,0-5-69,0 5 1,0 0 91,0 4 0,0 1-33,0 0 0,0 0 2,0-1 1,0 6 0,0-1 1,-5 8-163,0-3 1,-5 6 58,5 4 1,-6-2-77,1 8 1,-3 4 82,-2 5 0,1 5-34,-1-5 0,5 5 42,0-5 1,7 4 141,-2-4 1,4-6-5,1-9 1,8-4 100,6-6 1,8-4-27,7-11 1,0-2-69,1-7 0,1 0 59,3 0 1,-3-2-61,3-3 0,-2-3-440,-3-6 1,-6-3 414,-4-2 0,4-4 0,0-7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1.4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273 45 7916,'15'0'-1500,"-1"0"1363,1 0 1,-5-5-30,0 0 0,-1 0 339,6 5 0,0 0-102,-1 0 1,1 0 111,0 0 0,0 0-92,-1 0 0,-4-5 36,0 0 1,0 0-73,4 5 1,-1-1 170,-3-4-100,3 3 43,-11-4-264,4 6 122,-6 0 1,-1 0-7,-4 0 1,-3 0 13,-7 0 0,0 0 146,1 0 0,-3 0-88,-2 0 0,-3 0 98,-2 0 1,-4 5-66,4-1 0,-4 1 108,-1-5 0,-1 0-232,1 0 0,-1 0 129,1 0 1,0 0-320,-1 0 1,2 0 84,4 0 0,3 0-297,6 0 0,5 0-95,0 0 229,7 0 0,16 7 0,12 1 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2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148 280 7961,'0'-8'-1949,"0"-5"1949,0 11 0,0-11 0,0 12 0,0-12 0,0 11 0,0-5 0,6 1 0,-4 4 0,4-11 0,-1 10-278,0-7 490,0 7 10,-5-10 173,0 11-224,0-11 0,0 10 4,0-7 1,5 5 388,0-5-389,0 0 1,-5-4 24,0-1 0,0 5 135,0 0-332,0 1 273,0 0-365,-7-4 74,-1 5-198,0 0-155,-5-5 287,5 11 0,-7-4-120,0 6 0,0 1 48,1 4 0,-1 2-61,0 3 0,6 8 80,-1-4 1,2 4 41,-2-3 1,-2 5 13,8-1 0,-1 6-1,5-6 1,0 3 77,0-3 0,5-1-34,-1 7 0,8-7 90,-2 1 0,3-7-66,1-3 1,3 0 174,2 0 1,-2-2-115,2-7 1,-2 0 69,-3 0 1,1-2 9,0-3 0,-6-3 108,1-6 1,-2-6-55,2 0 0,2-1 15,-7 2 0,1 1-13,-1-7 0,-3 5-61,3-4 0,-4 6-124,-1-2 1,0 2 245,0-1-308,0 2 0,-1-4 6,-4 7 92,3 5-631,-5 3 425,7 6 0,0 1-21,0 4 0,0 4 79,0 5 1,0 1 9,0 0 0,0 4 1,0 1 1,2 6-53,3-2 1,2-1 8,2 2 1,3-2-11,-7 1 1,4 4-124,-4-4 1,7-2 275,-2-3 0,-2 3 0,2-3 0,-1 1 0,6-6 0,0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5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509 0 8497,'-15'0'-58,"0"0"0,1 0 1,-1 0 1,0 0 119,1 0 1,-8 0-89,-2 0 18,-4 0 1,-1 0-3,-1 0 0,-4 0 22,0 0 37,-7 0-170,10 0 147,-5 0-1,7 0 1,1 0-285,3 0 59,11 0-695,0 0 636,13 0 1,2 0-248,14 0 505,6 0 0,15 0 0,2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2.5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30 104 7961,'-10'-15'0,"0"0"-242,7 7 170,-3-5 1,6 10 1002,0-7-69,0 7-735,0-4 122,0 7 310,0 0-567,0 7 1,0 1 108,0 7 0,0-1-137,0 1 1,4 0-51,1-1 1,5 6-64,-5 0 1,5 1 12,-5-2 0,5-1 120,-6 7 1,1-6-37,-5 6 1,5-5 27,0 4 1,0-6-123,-5 2 0,0-4 67,0-1 1,0-1-65,0 1 1,0-5 107,0 0 5,0-7-115,0 3 0,0-7 88,0-4 0,0-3 3,0-7 0,0-1 0,0-4 1,5 2 33,0-6 1,1-1-36,-1-4 1,-1-1 121,5 1 1,-5 4-70,1 1 0,3-1 9,2-4 1,-2 6 90,1 4 1,-4-3-65,5 3 0,0 4 117,5 5 0,-6 2-82,1-2 0,0 4 103,5 6 0,-5 5-121,-1 0 0,1 11-35,5-1 1,-5 9-181,-1 1 1,-4 2 73,5 3 0,-7 4-322,2 0 0,-3 1 155,-2-6 1,0 5-707,0 1 963,0-1 0,6 2 0,3 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3.4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45 177 7884,'-5'-17'-366,"0"-2"229,0 2 0,5-4 775,0 6-329,0 1 0,-5-1 111,0 0 0,0 5 147,5 1-260,0-1 150,0 2-56,-6 1 29,4 7-226,-5 0-85,7 0-237,0 0 0,0 7 238,0 3-63,0 3 1,0 6 35,0 1 0,0 1-75,0-1 0,2 1 42,3 3 1,-3 4-98,3-3 0,-4 7 28,-1 3 0,0 4-46,0-5 1,0 7 3,0-2 1,0 8 70,0 2 1,5-1-66,0-9 0,0 3 44,-5-2 1,1-4-19,4-2 0,-3-8 23,3-1-102,-3-7 43,-2 3 19,0-13 0,0-3 63,0-10 0,-2-2-40,-3-2 1,3-9-119,-3 3 1,4-5 66,1 1 0,-2-4-147,-3-7 1,4 1 47,-4 0 1,5-6-107,5 1 0,-2-5 136,7 5 1,-5-1 45,4 6 1,1-1 175,5 1 1,0 0-131,-1-1 1,3 9 159,2 6 1,-2 2-105,2 8 1,-2 0-142,-3 5 0,1 2 115,0 3 1,-6 8-34,1 7 0,-7 6 39,2-2 0,2 4-37,-2 1 0,0 6 37,-5-1 1,0 5-46,0-4 0,0 0-148,0 0 1,0-3 96,0 8 0,0-8-346,0 3 1,0 1 446,0-2 0,6 7 0,2-4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3.9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45 7902,'8'-8'67,"-2"1"183,-6 7 161,0-6 135,0 4-158,0-5-63,7 7-185,-5 0 249,4 0-294,-6-6 213,0 4-135,0-4 42,0 6-173,7 0 1,-4 1 71,7 4 1,-5-3-135,4 3 0,-4 1 47,5-1 0,-5 7-132,5-3 1,-2 4-146,2 2 1,-4 1 112,-6 4 0,0-2-690,0 7 1,-13 6 826,-6 8 0,-14 3 0,-5 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6.8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1 412 7811,'0'-14'-386,"0"-1"419,0 0-6,0 1 1,0 4 147,0 0 0,0-1-35,0-9 0,0 8-4,0-2 0,2-3 19,3-2 1,-4-1-21,4 6 1,-3-1 136,-2 0-125,0 0 0,0-4 72,0-1 0,0 1-58,0 4 0,0 5-55,0 0 1,0 1 56,0-6 1,0 5-106,0 0 73,0 7 1,0-5-31,0 3 28,0 3-275,0-4-214,0 6 264,0 6 1,0 2 52,0 7 1,0 5 43,0-1 1,0 8 43,0-3 0,0 4-48,0 1 0,0 1 62,0-1 1,0 5-30,0 1 0,0 4 0,0-5 1,0 5-45,0-4 1,0 4 39,0-5 1,-5 0-136,0-4 1,0-1 23,5 1-309,0-8 194,0 0-444,0-14-360,0-2-205,0-6 1209,0 0 0,7-6 0,1-2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7.2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206 103 7888,'0'-14'-574,"0"-1"1,0 0 1414,0 1-547,-7 5 0,4-2 88,-7 6 66,7-6-341,-10 9 0,5-5-98,-7 7 1,5 0 88,0 0 1,1 0-247,-6 0 0,5 7-137,0 3 1,1 3 116,-6 2 0,5-1-70,0 1 0,2 6 49,-2 4 0,-1-2 8,6 1 0,0-6 68,5 2 1,0 1 122,0-2 1,7 1-68,2-5 1,4-2 150,2-3 0,0-2 233,0-3 1,4-4-147,1 4 1,-1-10 193,-4-4 0,5-5-117,-1 0 0,-1-3 172,-8-2 0,3 1-76,-3-7 0,-4 2-255,-1-1 0,-3-2 112,-2 6 0,-2-4-396,-3 4 0,2 1-247,-7 4 0,-4 2 309,-6 3 1,-1 3 122,1 7 0,-9 0 0,-9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8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324 192 7845,'-15'-10'0,"0"0"-1042,1 1 717,5 0 0,-2 1 62,6 3 130,-6 4 133,9-6 4,-11 7-3,11 0-1,-4 0 0,6 0 1,1 5 0,4 0 88,-3 0-83,4-5 0,1 6 145,1-4-134,0 5 4,5-7 157,-4 0 116,-1 0 55,-2 0-245,1 0 83,-6 0-40,6 0 150,-7-7-198,0-1 0,0-7 97,0 1 1,0 4-86,0 0 1,0 5 347,0-5-152,-7 0-34,6-4-315,-12-1 0,9 2 102,-5 3 1,4 2-260,-5 3 0,5 3 88,-5-2 1,5 2-28,-4 2 0,-1 0-74,-5 0 1,2 2-64,3 2 1,-3 5-15,3 5 0,-3 1 49,-1 0 1,-1 6 108,0 3 0,5-1-13,1 2 0,5-1 111,-1 6 1,4-6-52,1 1 0,0-2 110,0 1 1,6-3-21,4-6 1,3 0 57,2-1 1,4-5 69,1-4 1,5-4-49,-6-1 0,6 0 175,-6 0 0,1-6-73,-5-4 0,-1-3 195,1-2 0,-2 0-90,-3 1 0,-4-1-39,-6 0 1,0 1-32,0-1 1,0 0-49,0 0 0,0 1-97,0-1 70,0 0 1,-5 1-117,1-1 0,-6 5 151,5 0-258,0 7 0,3-3-9,-3 6-216,4 0 86,-6 0 226,7 6 0,0 7 56,0 7 1,0-1-74,0-4 0,5 6 36,0 4 1,0-2-28,-5 1 0,0 1 17,0 4 0,0 5 9,0 1 0,0 1-41,0-2 0,0-3 10,0 3 0,-2 2-10,-3-2 1,2 6-45,-7-6 0,5 0-10,-4-4 1,-1 2-106,-5-2 0,0-4 85,1-11 0,-1-1-95,0 1 0,1-7 67,-1-3 1,-1-3-78,-4-2 1,4-7 46,-4-3 0,4-3 0,1-1 0,0-8 182,1-2 1,4-4-93,0-1 0,7-1 33,-2 1 0,3-1-66,2 1 1,2 0 78,3-1 1,5 6-50,9-1 0,1 7-115,9-1 0,-1 7 125,11 2 1,-5 7-195,6-2 0,-1 4 240,5 1 0,0 0 0,0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8.4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29 103 7892,'0'-14'-122,"0"-1"0,0 5 122,0 0 591,0 0-124,-6-4 727,4-1-532,-4 7-459,-1 1-221,6 7 106,-6 0-123,7 0 0,0 7 76,0 3 0,0 3-105,0 1 1,0 3 10,0 2 1,0-1-73,0 7 1,0-2-46,0 1 1,5 4-149,0-4 1,0-1-197,-5 2 0,0-2 194,0 1 0,5 2-684,0-6 1004,-1 0 0,3-6 0,1 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8.6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7892,'0'-8'1032,"0"1"-708,0 1-954,0 4 451,0-4 157,0 6-1128,0 0 1150,6 0 0,2 0 0,7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9.0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15 7852,'-9'0'248,"3"0"1,6-2 56,0-3 0,-2 4-362,-3-4 0,2 3 19,-7 2 1,5 0-85,-4 0 1,4 5 26,-5 0 0,-2 6 91,-7-1 0,3-2-198,-4 2 1,4 0 49,1 5 0,-1 1-63,-4 4 0,9-4 32,-4 4 0,5-4 115,0-1 1,4-6 225,6 1-180,0 0 0,8 3 176,7-3 1,1 1-48,8-6 1,1 0 35,4-5 1,-4 0-57,-1 0 0,6 0 164,4 0 1,0 0 33,-4 0 0,-1 0 60,0 0 1,1 0-225,-1 0 1,-1 5 29,-3 0 1,1 5-262,-7-5 0,1 6 73,-5-1 0,-6 4-20,1 6 0,-7-4 30,2 4 1,-5 3-196,-5 1 1,-3 4-6,-6 2 1,-6-1-19,0 0 0,-6 1 150,2-1 1,-4-4 12,-1-1 1,-2-1 120,-4 1 0,4-2-63,-3-8 1,1-4 111,-1 0 0,8-7-82,-4 2 1,6-10-240,-1-5 233,4-9 0,0-4 0,-2-6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9.7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45 118 7814,'-8'-15'-225,"3"0"225,-3 7 0,6-5 0,-3 3 715,-3-3-273,6 5 68,-4-5 262,6 11-837,0-11 149,0 12 46,0-6 21,0 14 0,0 1-108,0 7 1,1 1 96,4 4 1,-3 2-164,3 8 1,-4 1 28,-1 3 1,5 4-32,0 6 0,0 0-25,-5 0 1,0 7 108,0 3 1,0 4-76,0 6 0,0 1 44,0 4 0,0-4-233,0-6 1,0-7 65,0-3 1,0 0-301,0-5 0,0-4-3,0-16 0,0-3-788,0-6 1230,7-7 0,7-1 0,9-7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08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6761,'0'-9'-571,"0"3"555,0 6 65,0-7-54,0 6 0,0-6-85,0 7 79,0 0 0,0-6-46,0 4 39,0-4 1,0-1-131,0 5 148,0-11 0,0 5 0,0-7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5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0 10921,'-9'0'395,"3"0"-295,6 0 143,-7 0-319,6 0 107,-12 0 0,11 2 103,-3 3-215,-3 3 1,0 8-78,-7 4 114,7-4 1,-5 12-6,3-3 1,-3 4-34,-2 5 1,-4 2-262,-1 4 1,1 2 146,4-3 1,0-3-494,0-2 1,1 2 74,-1-1 0,0-6-624,1-4 1238,5-8 0,3 5 0,6-8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29.9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60 7863,'8'0'407,"5"0"0,-4-5-62,5 0 0,1 0-616,0 5 1,6-2 140,3-2 0,4 2-113,2-3 1,1 3-249,3 2 0,-1-1 231,6-4 0,-2 3 260,3-3 0,2-3 0,-4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0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7999,'8'0'3192,"-2"0"-3025,-6 7 1,0-4-65,0 7 1,0-5 6,0 4 0,2 1-164,3 5 0,-4 0-138,4-1 1,-1 7 129,0 4 1,-2 3-139,3 1 0,-2 2 79,2 3 1,-3-1-507,3 6 1,-2-8 268,2-1 0,-4-1-941,4-4 1299,-3-4 0,5 0 0,1-6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0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30 7863,'-2'-8'439,"-3"3"0,3 2 26,-2-2-602,2 4-439,2-6-580,0 7 1025,0 0 1,6 0-1,3 0 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0.8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337 15 12344,'0'-8'-168,"-1"2"-135,-4 6 1,-3 0 48,-7 0 0,0 0-48,1 0 1,-3 6 93,-2 4 1,-3 3 68,-2 2 1,-4 6 9,4 4 1,-4 2 25,-2 3 0,6 1 91,-1 3 0,12-3-94,-1 3 1,9 2 156,0-1 1,5-6-10,5-4 0,5-7 164,9 1 0,2 1-85,4-6 1,3 3 84,-4-12 1,4 0 163,1-5 1,1 0-134,-1 0 1,1-4 13,-1-6 1,-5 1-66,1-11 1,-1 4-484,6 1 1,-6-5-253,1 1 1,-6-1 548,6 6 0,-1-8 0,6-1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2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15 7811,'-8'0'-49,"0"0"476,3 0-116,3 0 53,-4 0-312,6 0 1663,0 0-1594,0-7-187,0 6 111,0-6 1,1 7-144,4 0 235,3 0-155,7 0 1,-2 2 21,-3 3 1,1-2-189,-6 7 0,5 0 87,-5 4 1,0 1-135,-5 0 1,0 1-391,0 4 438,0 2 1,-7 8-311,-2-1 1,-6 1 160,-5-1 0,-1 2 332,-3 3 0,-4-3 0,5 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2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89 7825,'13'-10'-141,"-3"0"0,2 5 156,-7-5 0,4 5 50,-4-4 68,0 5 1,-5-4 220,0 3-140,0 4-275,0-6-13,-6 1 1,-3 4 143,-5-3 1,4 3-127,0 2 1,0 0 54,-4 0 1,-1 0-156,0 0 1,4 2 34,-4 3 1,9-2-32,-9 7 1,3-5-2,-2 5 1,4-2 109,0 2 0,2 3 21,-2-3 1,2-2-101,3 2 172,3-1 1,-4 6-92,6 0 1,2-5 245,2-1-101,5 1 0,10 3 90,1-3 1,1-2-113,-1-3 1,-2-3 99,6 3 1,1-4-71,4-1 1,-1 0-16,-4 0 0,4 0-78,-3 0 0,2 0 71,3 0 0,-7 2-254,-4 3 1,-2-2 64,-3 7 1,-1-5-113,-3 5 0,-3 1-14,-7 9 0,0-4-5,0 4 0,0 1 155,0-2 1,-7 6-30,-3-6 0,0 6 108,-4-5 1,2-1-91,-7-4 1,1 0 249,-2-1 1,-1-4-43,-4 0 1,-2-7 47,2 2 0,2-3-83,-1-2 0,-4 0-163,-1 0 0,-4-7-276,9-3 0,-4-3 352,-2-1 0,1-8 0,0-1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3.4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250 104 7839,'-8'-10'0,"3"0"-175,-3 7 145,6-10 1,-5 10 487,7-7 43,-6 7 11,4-10-327,-11 4 0,10 0-24,-7-1 134,7 6-428,-10-2 1,5 6 110,-7 0 1,5 0-261,0 0 1,2 2 129,-2 2 1,-3 3-166,4 3 0,0 5 107,0-1 0,5 1 4,-1 5 1,-1-4 165,1-1 0,0 4-85,5 1 1,2 1 207,3-1 1,-2-6-100,7 1 0,1 0 190,9-6 0,-4 3-41,4-2 1,-2 1 62,1-6 1,-2 0 49,2-5 1,-3 0-123,-1 0 1,0-5 161,0 0 1,-6-6-39,1 1 1,-7-3-155,2-2 1,-3 0 58,-2 1 0,0-6-162,0 1 0,-7-1 85,-2 5 0,-1 1-344,-5-1 1,2 0-102,-11 0 0,4 7-286,-5 3 1,1 4 46,-5 1 1,-1 8 607,1 7 0,-1 6 0,1 8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3.9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192 192 7823,'-10'-23'-552,"0"3"0,-6 4 469,6 1 1,-1 5 512,1 1 0,-2-1 285,7-5-317,-6 0-328,9 1 0,-6 1 195,3 3-246,4-3 229,-6 11-225,7-4-11,-6 6-222,4 0 173,-11 0 0,10 0-253,-7 0 171,7 6 127,-10 2 0,11 7 158,-3 0 1,2-5-97,-2-1 0,3 1 76,-3 5 1,4 4-101,1 1 1,0 1 174,0-1 0,0 3-63,0 6 0,1 1-48,4-1 0,-3 2-123,3 3 1,1 4 103,-1 6 1,5 0-93,-5 0 1,5 2 67,-5 3 1,4-3-171,-4 3 0,5-5 48,-5-5 0,0 2-37,-5-7 0,2 0-217,2-4 1,-2-7 115,3-4 1,-3-7-794,-2-3 340,0-5 376,0 2 0,0-25 0,0-6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4.1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74 8626,'14'0'178,"1"-5"-130,0 0 0,6 0-121,4 5 0,4-5-26,5 1 1,1-3 106,9 2 1,-4 4-532,9-4 0,-3 1 523,-2-1 0,0-3 0,0-6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4.5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29 192 7842,'0'-15'-388,"0"0"0,0 6 0,0-1 1033,0 0 1,0-5 107,0 1-237,0 6 28,0-6 149,0 6-245,-6-6 138,4-1-362,-4 0 0,6 5 253,0 1-56,-7 5-147,6-2-37,-6 6-375,7 0-179,0 0 273,0 6 0,0-2 59,0 5 0,0 8 43,0 7 0,5 1-148,0 4 0,5-1 117,-5 11 0,1 0-45,-1 5 1,-2 2-6,7 3 1,-5-2-11,5 7 1,-5 0-193,4 5 0,-5-5 57,1 0 1,-2-7-443,2 2 0,-4-10 261,4-4 0,-3-6-915,-2-4 365,0-4-459,0-13 1358,0-1 0,6-14 0,3-1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6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59 7829,'-10'5'0,"0"0"679,7 0-24,-10-5-61,11 0-357,-4 0 0,7 0-199,4 0 0,3 0-149,7 0 0,5-5 113,-1 0 1,7-2-233,-1 2 1,3 4 118,1-4 0,0-2-48,1 2 0,1-1-16,3 1 1,-1 3-388,6-3 0,-3 2 562,8-2 0,-3 4 0,9-6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4.7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74 8437,'0'-8'1128,"0"2"0,6 1-918,4 0 1,10 0-176,4 5 1,6-2 96,4-3 1,5 4-502,10-4 0,3-2 155,7 2 214,0 0 0,0-1 0,0-2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5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89 7832,'7'-9'-890,"-6"1"1330,4 3-8,-3 4 372,-2-12-177,0 11-605,0-4 247,0 6 530,0 0-796,0 6 1,0-3 69,0 7 1,0 0-129,0 5 1,0-1 31,0 1 0,0 1-82,0 4 1,0-2 97,0 6 0,0-1-102,0 2 0,0 3 28,0-4 1,0-1 47,0 1 0,0-1-10,0 2 1,0-4 25,0-6 0,0-5-108,0-1 89,0 1 163,0-2-159,0-1-206,0-20 0,5 1 26,0-12 0,1 4 33,-1-4 1,-1-1 204,5-4 1,-5-1-75,0 1 0,3 5 76,-2-1 1,1 2-111,-1-1 1,-3-2 180,3 6 0,1 0-66,-1 6 0,2 4 23,-2 0-112,-4 7-27,12-4 58,-4 7 1,4 7 3,-4 3 0,3 3-14,-7 1 1,5 1-1,-5 0 1,4-1 6,-4 1 0,5 0 0,-5 0 1,5 4-32,-5 1 1,1-1-16,-1-4 0,-3 0-11,3-1 1,-4 1 17,-1 0 0,0-5 16,0-1 0,0-4 146,0 5-186,0-7 240,0 4-180,0-7 0,-5-7 121,0-2 0,1-4-34,4-2 1,0 0 15,0 0 0,4-1 91,1-3 0,5 1-80,-5-7 0,5 5 87,-5-4 1,6 6-71,-1-2 0,-2-1-11,2 2 1,-2-1 0,2 5 1,3 1 20,-3-1 1,-2 5-48,2 0 1,-5 7-142,4-2 1,-4 3 13,5 2 1,-7 2 61,2 3 0,2 0-62,-2 10 1,0-2 81,-5 11 1,0 1-21,0 4 0,4 2 3,1 3 0,0-3-9,-5 4 0,0 1-327,0-2 0,0 5 144,0-5 1,0 1 189,0-6 0,0 1 0,0-1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6.4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163 133 7880,'0'-14'-1002,"-2"4"1148,-3 0 878,3 0-674,-11-5 0,10 2 1,-5 2-207,1 1 0,1 2-58,1-2 0,3 2-270,-3 3 154,-3 3-139,7-4 0,-12 6-60,3 0 0,2 0-87,-2 0 1,5 2 24,-5 2 0,5 5 77,-5 5 0,5 1 99,-4 0 0,5 4-19,0 1 1,2 4 146,2-4 1,0 1-75,0-1 1,2-4 164,2 4 1,3-4 64,3-1 1,3-5 86,-3-1 0,3-5 57,1 1 0,6-4-109,0-1 0,-1 0 55,-4 0 0,-2-1-26,-3-4 0,3-3-31,-3-7 0,-4 0-77,-1 0 1,-3 1 19,-2-1 1,5-1-61,-1-4 0,1 4-16,-5-4 0,-1 4-55,-4 1 49,3 0 0,-6 2-309,3 4 137,4-4-334,-6 11 8,7-5 194,0 7 0,0 7 134,0 3 1,0 4-25,0 6 0,7-4-114,2 4 1,-1 1 98,2-1 0,0 4-201,5-4 1,-2 4 65,-3-4 1,8 4 280,-4-4 0,4 6 0,-3-3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6.9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30 133 7880,'-5'-10'348,"0"0"0,-2 7-80,3-2 0,2 2-28,-3-2 36,3 3-61,2-4-244,0 6 739,0 0-638,0 6 0,5-2-10,0 5 104,7 1 1,-9 5-173,7 0 1,-5-6-23,4 1 0,0 0-79,0 5 1,4 1 65,-3 4 0,-3-4-54,-2 4 0,1-2 29,-1 1 0,0-1-72,-5 7 0,0-1-42,0 6 1,0-6 34,0 1 0,0-6-7,0 6 0,-5-7 26,0 1-104,-6-2 0,7-4-60,-5-4 340,5-2-62,-2-7 0,7-7 107,4-2 0,-1-4 109,5-2 1,1-6-70,5-4 0,1-3 21,4-1 0,-4 1-3,4 4 1,-9-6 235,-1 1 0,0-1-71,5-4 0,-2 3-14,-4 2 0,3-1-59,-7 1 0,1 0-80,-1-1 1,-3 7-84,3 4 1,-4 7 237,-1 2-396,0 7 98,0-3-68,0 6 115,0 6 1,-5 2-2,1 7 0,-1 1-5,5 4 1,0 1 144,0 4 1,0 2-233,0-2 0,0 3 63,0 1 0,0 1-768,0-1 0,6 0 383,4 1 1,8-1-1022,2 1 1,6-3 1366,-2-2 0,10 3 0,4-6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9.2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131 192 7826,'0'-9'0,"0"-4"-91,6 5 148,-4-7 1,4 6 273,-6-1-174,0 7 0,2-9-33,3 7 1,-3-6 297,3 1-344,-4 4 204,-1-8-218,0 13 0,0-7 221,0 3-551,0 3 14,0-4 0,-1 7 114,-4 4 0,1-2 24,-5 7 0,-1 0 65,-5 5 1,5-1-96,0 1 1,1 0 63,-6-1 0,5 1-38,0 0 1,5 0 60,-4-1 1,4-4-33,-5 0 0,7-5 69,-2 5 0,2-7-15,-2 2 89,3-4 1,-3-1-65,10 0 0,-2-6 120,7-4 1,0-3-75,5-2 1,-1-4 95,1-1 1,0-4-70,-1 4 1,-4 0 90,0 6 1,-5-1 178,5 0-273,-7 1 0,5 1-35,-3 3 133,-3-3-255,4 11 118,-6-4 1,0 12 154,0 4 1,5 5-135,0 4 1,0 4 64,-5 6 1,5 2-28,0 4 0,0 1 16,-5 3 1,4 3-60,1-2 1,5 2 46,-5 2 0,0-5-9,-5 0 0,0-7 8,0-3 0,5-1-189,0-9-16,0 1-131,-5-5 80,0-7-1523,0-2 1064,0-19 632,0 3 0,0-11 0,0 6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39.7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156 0 8453,'15'0'96,"-1"0"-194,1 0 0,0 0-45,-1 0 171,1 0 0,5 0-86,-1 0 0,3 0 73,-3 0 1,-2 0-35,2 0 0,-7 0 15,-3 0 354,1 0-114,-2 0 93,-1 0-213,-7 0 1,-12 0 22,-2 0 0,-11 0 16,1 0 1,-1 0-59,-4 0 0,3 0-131,-9 0 1,4 5 76,2 0 0,0 5-77,-1-5 0,7 1-62,4-1 0,2-3-533,3 3-458,-1-4 785,7 6 0,9-5-599,14 2 901,6-8 0,15-5 0,2-5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40.1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191 191 7825,'0'-21'80,"0"-2"0,2-4 76,3 2 0,-3 4 26,2 6 0,-2 0 174,-2 1 0,0 4 161,0 0-153,0 7 54,0-4-119,0 7-168,0 0 1,0 7-186,0 3 0,0-1-15,0 6 1,-2-2 48,-2 12 0,2-1 72,-3 6 0,-1 2 38,1 7 0,-5 1 13,5 9 0,-7-2-46,3 2 1,-4 3 7,-2 7 0,5 5-64,0-1 0,1 1 70,-6-5 0,0 0-203,0 0 0,6-14 65,-1-6-45,7-6 0,-9-10-241,7-3-309,0-11-1058,5-2 918,7-7 802,1-7 0,13-1 0,2-6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40.7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309 89 7852,'-6'-15'-412,"2"2"412,-5 3-169,5-3 128,-9 12 0,12-12 756,-12 5-443,11-1 0,-6 3 122,3 6-193,3 0-106,-4 0 1,4 0-93,-3 0 180,4 0-56,-6 0 106,0 0-242,6 6 0,-11 7 56,7 7 1,1 1-74,4-1 1,0 3 81,0 6 1,0 0-39,0 1 0,0 6 38,0 3 1,0 3 8,0 3 0,1 0-7,4 4 1,-2 2-4,7 3 1,-2 1-70,2-6 0,-2 2 70,-3-2 0,-3-5-130,3 0 1,-4-6 103,-1-9 1,-1-4-108,-4-1 0,-3-11-144,-7 2 1,4-5 135,-4 0 0,3-4-282,-7-6 0,2 0 112,3 0 0,-3 0-54,-2 0 1,3-2 16,-4-2 1,4-5 291,1-5 0,0-8 0,0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41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59 7129,'8'0'1142,"0"0"-685,-3 0 0,-1 0-190,5 0 0,1-5-310,5 0 0,4-1-217,1 1 1,8 3 197,1-3 0,2-1-581,8 1 0,-1 0 643,1 5 0,4-7 0,-6-1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41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160 192 7812,'0'-9'-875,"0"-4"760,0 5 307,0-7 247,7 1-286,-5-1 1,4 0 144,-6 1 1,-1 4 126,-4 0-264,3 0 18,-11-4 1,6 4-234,-2 0 13,-4 7 0,6-5-44,-3 3 0,-3 3-35,3-3 0,2 3 109,-2 2 1,5 5-228,-4 0 1,4 7 75,-5-2 1,5 3-67,-5 1 1,7 6 65,-2-1 1,2 8-30,-2-3 1,3-1 122,-3 1 0,5-4 97,5 5 0,-1-7 81,5 1 0,0-3-106,0-1 1,4 0 105,-3 0 1,3-7-67,2-3 1,0-4 215,-1-1 1,-4 0-48,0 0 0,0-6 51,4-4 0,0-3 0,-5-2 1,3 0-98,-7 1 0,1-3-62,-1-2 0,-3 2 46,3-2 1,-4 3 12,-1 1 1,0 0-37,0 0 0,0 1 95,0-1-104,0 0 0,-1 6-181,-4-1 12,3 7 1,-6-4-389,3 7-115,3 0 394,-4 0 0,6 7-27,0 2 0,0 4 20,0 2 0,1 5-67,4-1 0,-1 6 101,5-6 0,1 6-237,5-6 1,0 8-61,-1-3 0,1-1-277,0 1 706,-1-6 0,8 4 0,1-8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6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236 956 7832,'0'-15'-281,"0"1"234,0-1 1,0 0 376,0 1 0,0-1-29,0 0 0,0-4-36,0-1 0,0 0-98,0 6 0,-2-1-19,-2 0 0,0 1-73,-6-1 0,6 0 100,-6 1 1,0-1-183,-5 0 1,5 5 97,1 1 0,-1 4-307,-5-5 53,0 7 1,1-4-15,-1 7 1,5 2-32,0 3 1,1 3-187,-6 6 1,5 3-2,0 2 0,5-1 95,-4 7 0,5-1 16,0 6 0,2-2 54,2-4 0,0 4 203,0-4 0,2-1 2,2 2 1,5-7 89,5 1 0,1-4-17,0-5 1,4-2-76,1-3 0,1-4 281,-1 4 1,-4-10-110,4-4 0,-4-4 212,-1-2 0,-1 0-133,1 0 0,-5-6-1,0-3 1,-5 1-41,4-2 1,-5 6-22,1-6 1,-4 7-61,-1-1 1,0-3 66,0 3-176,0-1 1,0 6 102,0-1 1,-1 7-419,-4 3 148,3 3-180,-5 2 0,7 7 103,0 2 1,0 9-19,0 2 0,0 6 75,0-1 0,7 2 24,3 3 0,3-1-12,2 1 0,1-1 36,3 0 1,-1-1 39,7-3 1,-1-4 18,6-6 0,1-7 159,3-3 1,-3-5-71,4-5 1,-6-10 144,-5-9 1,3-4 190,-8-2 0,1-5-160,-6-5 0,-5 3 116,-5-2 0,-2-2-72,-2-8 1,0 3-7,0-3 0,-6-2-49,-4 2 0,2-8-68,-2-2 1,7 6-29,-2-6 1,1 5-129,-1 0 1,4 8 166,-4 7 0,3 8 55,2 2-102,0 12 16,0 11 1,0 7-205,0 4 0,2 3 66,3 7 0,-4 0 167,4 0 0,2 6-26,-2 3 0,1 6 70,-1 4 1,-3-1-95,3 6 1,-4 0 98,-1 5 1,0 2-154,0 3 1,5 3 80,0 7 1,0-5-198,-5 0 1,0 0 120,0 4 0,0 4-143,0-3 0,5-3-72,0-12 0,1-7-143,-1-2 0,-1-6 4,5-4 1,-4-6-58,5-9 1,-5-3-523,5-7 924,-7 0 0,10-7 0,-5-1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42.0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30 145 7812,'0'-15'530,"-5"0"-309,0 1 0,0 4 596,5 0-276,0 7-129,-6-10-148,4 11-293,-4-5-123,6 7 285,0 0-240,0 7 0,4 1 14,1 7 1,0 0-57,-5-1 0,5 6 33,0-1 0,5 6-36,-5-5 0,1 6-4,-1-2 1,-3-1 131,3 2 0,1-6-152,-1 6 1,0-6 65,-5 6 1,5-7 75,0 1 1,0-7-46,-5-2 1,0-6 275,0 6-196,6-6 0,-4 0 58,3-8 0,1-5-55,-1-5 1,5-6-20,-5 0 0,5-6 28,-5 2 0,6-6-6,-1-4 0,1 3 12,-1-3 0,3 3-25,-3 1 1,-2 1 109,2 0 0,-2 6-71,2 3 1,1 4 51,-6 1 0,5 5-65,-5 0-10,0 7 0,0 0 66,0 13 1,1 1-40,-1 14 0,-3-1-55,3 6 0,-4-1 41,-1 0 0,5 6-288,0-1 0,5 5 94,-5-5 0,6 1-861,-1-6 1032,3 7 0,8-5 0,2 5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44.2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207 207 7801,'-5'-10'-708,"0"0"1,0 5 1096,5-5 28,-7 1-187,6-6 0,-11 0-68,7 1 1,-1 4 122,1 0-179,3 0 0,-9-5 22,6 1 1,-2 4-155,3 0 1,0 5 149,-6-5-298,7 7 104,-10-10-75,5 11 1,-2-4-26,0 6 0,5 0-11,-4 0 1,4 5 76,-5 0 1,5 6 45,-5-1 0,5 5 6,-4 4 1,5-2-10,-1 2 1,4 2 33,1-1 0,0 1 23,0-1 0,0-4 17,0 4 0,1-4 84,4-1 1,-1 0-71,5-1 0,0-4 144,0 0 0,4-7-103,-3 2 1,3-3 59,2-2 1,-5 0 14,0 0 88,-1-7 0,4-1-76,-3-7 1,2 1 5,-7-1 1,-1 0-38,-4 0 0,0 1 8,0-1 0,0-1-184,0-4 1,0 4 94,0-4 0,0 4-60,0 1 1,0 0 79,0 1 1,0 4-228,0 0 143,0 7-434,0-4 253,0 7 1,0 2 120,0 3 1,0 3-74,0 7 0,5 4 91,0 1 1,5 6-207,-5-1 1,6 2 62,-1 3 1,3-1-40,2 1 0,-4-6 76,4 1 0,-8-3-260,7 3 429,-2-4 0,2-6 0,1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44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6918,'0'-8'2181,"0"2"-2016,0 6-535,0 0 296,0 6 0,0-3 98,0 7 0,2 0-175,2 5 1,0-1 23,5 1 0,-4 0 5,5 0 1,-5 4 51,5 1 0,-5 4 27,5-4 1,-7 1-5,2-1 1,1-4-9,-1 4 0,2-9 117,-2-1 0,-4-5-58,4 5 301,3-7-189,0 3 1,6-12-28,-5-4 0,4-5-59,-3-4 0,-2 1 2,2-7 1,-5 6-72,5-6 0,-5 2 82,5-1 0,-6-2-202,6 6 1,-6-4 46,0 4 0,0 5-716,1 5 421,-4 1 407,6 0 0,-1 3 0,2 6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45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206 162 7801,'0'-14'-104,"-7"-1"0,4 0 198,-7 0 0,5 2 625,-4 4-559,5-4 0,-7 4 279,6-5-325,-6 6 1,7-4 99,-6 7 0,6-1-216,-6 1-108,6 3-16,-9-4 1,10 6 38,-7 0 1,5 0-189,-4 0 1,4 1-44,-5 4 1,2-2 99,-2 7 0,-1 0 35,6 5 1,-2 4 61,2 1 0,4 1-89,-4-1 0,3-4 217,2 4 0,2 1-125,3-2 1,1 1 5,4-5 1,3-1 21,-3 1 0,4-2 2,6-3 1,-4-2 27,4-3 1,-4-3 52,-1 3 1,0-9 38,-1-1 1,1-4 19,0 4 0,-2-7 19,-3 3 1,-4-5 829,-6 0 0,5-1 22,0 0-671,0 1 0,-5-1-182,0 0 1,-5 5 130,0 1-234,0 5 1,4-7 133,-4 6-306,3 0 193,-4 5-30,6 0 0,0 7 167,0 3 1,0-1-109,0 6 0,1-4-2,4 9 1,-2 3 7,7 1 1,-2 4-50,2 2 0,3 1 61,-3 3 0,-2-1-77,2 6 1,-7 0 32,2 5 1,-3-5-14,-2 0 1,0-6-26,0 1 1,-2-3 0,-3-1 1,-5-7 20,-9-4 0,1-4 9,-7-5 1,6-4 130,-6-6 1,2 0-78,-1 0 0,-2-6 49,6-4 0,1-8-73,4-2 0,0-6 4,0 2 1,7-4-39,3-1 0,5-1-118,5 1 0,10-1-384,9 1 0,6 1 26,4 4 496,4-4 0,6 5 0,0-6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48.3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265 206 7832,'0'-23'-577,"0"-5"0,0 7 623,0-3 0,0 2 449,0 8 1,0-1 254,0 0-541,0 1 1,0 4 10,0 0 202,0 7-443,0-4 178,0 7-206,0 0 61,0 7 1,0 1 49,0 7 1,-1-1-14,-4 1 0,3 6 30,-3 4 0,-1 3-4,1 1 1,-5 7 7,5 3 1,-6 5 19,1 5 0,-3-1 19,-2 5 1,0 8-109,1 7 1,-6 3 62,0-3 0,-1 3-137,2-8 0,2-4 76,-2-5 1,7-10-44,2-5 1,7-9 59,-2-16 0,4-4-291,1 0-211,0-7 0,5-8-924,-1-9 1393,8-4 0,-4-4 0,7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49.1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177 118 7781,'-9'-10'57,"4"1"0,4 4 128,1-5 0,-5 5 23,0-5 1,0 5-8,5-4 0,-1 4 151,-4-5-146,3 7 24,-5-10 1,6 11 62,-4-3 114,3-3-541,-4 6 38,6-4 0,0 7 31,0 4 1,0 3 39,0 7 0,0 5 27,0-1 1,0 12 21,0-1 1,0 4 13,0 0 0,0 4 18,0 6 0,5 5-9,0 0 1,4 5-6,-4-5 1,5 6-23,-5-1 1,5-3-14,-5-2 1,4-3-16,-4-2 1,0-7-11,-5-2 0,0-6-83,0-4 0,0-4 62,0-7 1,-1-4-169,-4 0 1,1-7 51,-5 2 0,4-3-191,-5-2 1,0 0 1,-5 0 0,-1-2-107,-3-3 0,1-3 451,-7-7 0,1-6 0,-6-2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49.4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 8880,'0'-8'771,"0"1"1,7 2-762,2 0 1,9 0-37,2 5 1,4 0-222,-4 0 1,8 0-180,1 0 1,4 0 425,11 0 0,3 7 0,12 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50.2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221 177 7821,'0'-10'-617,"0"0"0,-2 2 1227,-3-2 103,4-3-100,-12 5-326,11-7 110,-11 1-59,5-1-405,-7 0 84,7 7 238,-5-5-412,5 5 182,0 0 113,-5-5-455,4 11 183,1-4-391,-5 6 235,5 0 72,-7 0 1,2 6 17,3 4 0,2 8 62,3 1 1,4 6 35,-4-5 0,-2 6 61,2-2 0,1 6-15,4 4 1,1-5 108,4 1 1,2-1-78,2-4 1,4-3 102,-3 3 0,3-9-93,2-1 0,0-2 7,-1-8 1,1 0 216,0-5 1,0 0-49,-1 0 1,-1-7 260,-3-2 0,2-6-137,-8-5 0,6 2-72,-5-6 1,0 4 17,-5-4-198,0 6 67,0-10 1,0 12 107,0-4-292,0-3 76,0 7 1,0-5-11,0 6 1,0 0 135,0 0-98,0 7-142,-7-5-32,6 12 178,-6-6-554,7 7 164,0 0-18,0 7 207,0-6 27,0 19 0,0-10 54,0 9 0,5 4-78,0 2 1,7-3 6,-3 3 1,4-2-9,2 1-100,0 4 117,0-5 1,-1 0 21,1-4-387,0-2 522,-1-3 0,8 1 0,0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50.7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44 103 7821,'-6'-14'0,"4"4"130,-3 0 134,-3 0 249,6-4 27,-4 6-99,-1 1-413,6 7 105,-6 0 151,7 0-441,0 0 69,7 7 1,-6 1 2,12 6 61,-11 1 1,9 0 30,-6-1 0,5 3-145,-5 2 0,5-1 159,-5 7-240,6-7 108,-9 10 0,9-10 115,-6 6-167,6-6 70,-9 3 0,6-6-22,-3 0 39,-3-1 69,4 1-36,-6 0 0,2-7 26,3-3 109,-4-4 0,6-2-82,-7-4 1,2-3 23,3-7 0,-4-5-20,4 1 1,2-7 4,-3 1 1,3-3 76,-2-1-74,-3 0-13,4 6 110,1-5-106,-6 5 0,11-1-13,-7-1 0,4 7 1,-4-1 0,5 7 27,-5 2-199,6 7 189,-9-3 0,11 6-137,-5 0 110,0 13 1,4-2-8,-7 14 1,6 4-1,-1 5-200,-3 7 200,6-3 1,-5 1-158,6 0 1,6-5 172,0 6 0,6-1 0,-3 5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51.3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74 6765,'-9'-6'523,"-4"4"-265,12-11 1,-7 11 22,3-3 54,3 4 2,-4-6-183,-1 5 1,5-6 155,-3 3 49,4 4-50,1-6 0,-7 7-82,6-6 108,-6 4-127,7-4-2,0 6 240,0 0-287,7 0-311,-6 0 87,6 6 0,-2 2 123,0 7-319,0 0 169,1-1 1,-3 1-310,7 0 1,-7 4 185,2 1 1,-1 0-588,0-6 502,-2-6 1,5 5-501,-7-3 491,0 3 1,5-3 308,-1 0 0,1-7 0,-5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7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8386,'0'8'438,"11"-2"-226,4-6 1,9 0-268,1 0 1,2 0-328,3 0 0,6 0-15,3 0 0,3 0-56,3 0 453,5 0 0,2 7 0,7 1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51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15 7709,'0'-8'496,"0"2"-186,0 6-736,0 0 348,-6 0 0,2 0-89,-5 0 308,5 0-210,-9 0 103,12 0 241,-6 0-66,7 6-36,0-4-65,0 4 0,2-6 107,3 0 1,-2 0 161,7 0-156,-7 0-125,10 0 143,-11 0-340,4 0-452,-6-6-578,0 4 762,0-4 369,0 6 0,-6 6 0,-3 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8:08:52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30 102 7805,'-8'-2'368,"3"-3"-155,4 3 1,-1-6 772,-3 3-605,3 4 0,-4-7 64,6 3-151,0 3-1,0-5 94,0 7-311,0 0 1,5 7-251,0 3 1,5 3 94,-6 2 1,3 4-54,-2 1 1,-2 4 19,7-4 1,-7 6 50,2-2 0,-2-1 12,2 2 1,-3-6-71,3 6 1,-4-7-48,-1 1 82,7-2-49,-5-2 90,4-7 0,-4-2 18,3-6 1,-2-6-22,7-4 0,-5-10 4,4-4 0,-4-4 13,5-1 1,-2-1 9,2 1 1,3-5-1,-3-1 0,-2 6-13,2 4 0,-2 2-2,2-1 0,3 3-41,-3 6-47,3 0 0,2 7 142,-1 3 0,1 5-1,0 5 1,-6 8 7,1 7 1,0 8 13,5 1 1,-5 2-272,-1 8 0,1-4 76,5 4 1,-5-5-354,-1 5 507,1-6 0,5 9 0,0-4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04T13:19:44.7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119 235 9747,'0'9'1690,"0"-3"-1357,0-6-61,0 0-474,-7 0 76,5 0 0,-6-5 45,3 0-110,4-6 164,-12 3 1,11-7-136,-3 0 170,3 1 1,-2-1-122,-1 0 1,0 0 61,5 1 1,1 1 39,4 3 0,-1-3 6,5 3 0,-4 2-16,5-2 1,0 2 89,5-2 0,-1-1-80,1 6 1,5-2 135,-1 2 1,7 4-38,-1-4 0,-2 3 12,1 2 0,-4 0-32,4 0 1,-1 2 3,2 3 1,-4 1-64,-6 4 0,-2 3 49,-4-3 0,3 3-2,-7 2 1,0-1-4,-5 1 0,0 5 5,0-1 0,-2 1-15,-3-5 0,-3 4-24,-7 1 0,-1 6-117,-4-2 1,4-1 83,-4 2 0,-1-1 95,2 6 0,-3-4-37,3 3 1,1-8 79,-7 9 0,6-4 36,-6 3 1,6 1-129,-6-1 1,5-4-18,-4-1 1,6-6 117,-2 2 0,4-4-110,1-1 1,6-2 341,-1-3-38,7-4-53,-4-6-81,7 0 46,0 0 58,7 0 0,-4-1-119,7-4 0,-1 3-140,6-3 1,5 2 18,-1-2 0,7 3-157,-1-3 1,4 4 17,6 1 0,-1-5-258,10 0 0,-3 0-2336,8 5 2676,-3 0 0,11 0 0,3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7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10087,'8'14'51,"-3"1"1,-4 5-25,-1-1 1,5 7 64,0-1 0,0-2-254,-5 1 1,0 6-107,0 4 1,5 0-110,0-4 1,2-1-283,-3 1 1,0-6 658,5 1 0,1-7 0,5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7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30 7781,'-8'-7'-187,"-3"4"-359,6-7 557,0 7-48,5-4-205,0 7 1,7 2-419,2 3 660,4 3 0,2 7 0,0-1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7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44 7861,'-7'-8'126,"6"-5"0,-8 11 28,4-3 0,2 2 801,-7-2-1192,1 4 116,-6-6 1,0 7-178,0 0 194,1 7 0,-3-4 125,-2 7-302,3 0 136,-6 4 0,8 3 105,-1 2-278,0-2 159,7 10 1,0-4-41,3 7-326,3-1 349,-4 0 1,12-1 175,4-3 0,10 2 0,3-10 0,6 4 0,0-13 0,1-3-52,6-3 1,-5-2-62,3 0 1,-8-7 112,-1-3 1089,-7-9-690,3-4 0,-8-2 93,-3 1 1,-4-1 230,-6-4 1,0 0-509,0-1-5,0 7 0,-6-4-741,-9 10 483,-1-4 0,-12 11 86,3 0-459,-2 7 307,-3-3 0,6 6-226,-1 0 1,2 1-936,-1 4 1275,3 10 0,6 1 0,0 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8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88 7834,'0'-8'-1706,"-5"-5"1706,1 3 1501,-1 4-804,5-7 1,0 10 65,0-7-263,0 6 33,0-2-150,-7-1-277,5 6-275,-4-6 171,6 7 0,0 2-40,0 3 0,0 3 98,0 7 0,0-1-67,0 1 1,2 5-70,2-1 1,-2 6-5,3-6 1,2 7 32,-3-1 0,3-2-24,-2 1 1,-2 1-15,7 4 0,-5-1-233,5-3 0,-2 1 91,2-7 1,1 1-40,-6-5 368,6-7 0,-2-2-146,5-6 1,-1-3 164,-3-7 1,3-1 74,-3-14 0,3-1 99,2-8 0,-2 3-121,-3-4 0,3 4-28,-4 2 0,0 0-116,0-1 0,1 6 73,5-1 0,0 7-232,-1-1 0,1 2 23,0 3-46,-1 5 1,1 8 85,0 6 0,-5 11 54,-1-1 1,-4 11-169,5 3 0,-7 6-175,2 4 0,-3 5-107,-2 0 1,0 2 461,0 8 0,6-7 0,3 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5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324 513 6013,'0'-8'1625,"0"1"-1475,0 1 1,-2 3 144,-3-7-39,3 7-211,-11-11 0,7 11 0,-6-5-73,3 1 1,-1-2-50,-5 4 1,4 0 121,-4 5 1,3-2-185,-7-3 0,3 4-3,1-4 1,0 3 96,0 2 1,-4 2-37,-1 3 0,2-2 58,8 7 0,-3-2-123,4 2 1,-3 4 10,2 1 0,-1 0 14,6 4 0,0 4 27,5 2 1,0-2 12,0 1 1,0-1 47,0 2 0,7 2-40,2-2 0,5 1 140,0-2 0,3-2-124,2-8 1,-1-4 175,7 0 0,-7-2-15,1 2 1,2-4-36,-1-6 1,0-1 153,-6-4 0,-1-3-47,-3-7 1,2 0 155,-7 1 0,1-8-55,-1-2 1,-3 1 147,2-1 1,-2-1-86,-2-4 0,0-6 94,0 1 1,-5-2-95,0 2 0,-4 1-74,4-6 1,-5 0-24,5-5 0,-5 4-14,5 1 1,-1 7-108,1-3 0,3-1 77,-3 2 0,4 1-528,1 9 315,0-4-1469,0 12 738,0 1 1,0 10-322,0 10 0,1 3 280,4 7 786,-3 6 0,11 9 0,-5 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5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45 7889,'-10'0'-261,"0"0"221,7 0 85,-4 0 1,6 0 289,-4 0-6,3 0-114,-4 0 1,6-2 126,0-3-174,6 4 1,-4-8 217,3 5-285,-4 2 1,4-6 141,0 3-115,0 3-25,-5-4-338,0 6-143,7 0 186,-6 0 61,6 0 1,-2 6 11,0 4 0,-1 3-83,-4 2 1,5 1-42,0 4 0,0-2-37,-5 6 1,2-4 78,3 4 0,-4-6-109,4 2 1,-3 1-20,-2-1 0,0-6 329,0-4 0,0-7 0,0 10 0,0-4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08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15 221 7762,'5'-25'-104,"0"1"0,0 6-156,-5-2 0,0 2 430,0-1 0,0 2 410,0-2 1,0 7-48,0 3-127,0 5-184,0-9-82,0 12 269,0-12-62,0 11-55,0-5-199,0 7 1,-1 7 54,-4 3 0,3 3-25,-3 1 0,3 3 51,2 2-67,0 4 1,-4 7-29,-1-1 27,0 0 1,5 6 8,0-1 1,0 7-112,0-2 1,0 4 49,0 1 0,0 1-125,0 4 0,0-3 91,0 3 0,0-3-156,0-2 0,0-6-69,0-4 102,6 3 0,-4-12-36,3-1 67,3-12-345,-6-6 257,11-6 1,-12-6-513,4-4 0,-3-5 0,-2-4 672,0 2 0,6-10 0,3 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6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 7889,'-13'-1'-77,"3"-4"222,4 3-264,6-4 108,0 6-400,0 0 1,6 6 0,2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6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15 7861,'-8'0'-1107,"-5"-6"1353,12 4-98,-6-4-381,0 6 182,-1 0 1,-6 0 45,-1 0 1,5 1-75,0 4 44,0-3-1,-4 11 1,4-6-36,0 2 68,7 4-37,-10-4 1,11 0 53,-3 1 0,4-5-53,1 5 0,0-5 95,0 5 1,6-6-80,4 6 0,10-6 112,4 0-113,4 5 62,1-8 1,-4 6 93,-1-7 1,1 5-115,4 0 212,1-1-206,-1-4 0,-5 5 41,1 0 8,-7 0-34,3 2 1,-6-1-211,0 4 207,-7 3-1,-2-5 1,-6 9-154,0 2 1,0-1 48,0 7 1,-1-7 33,-4 1 0,-3 2 26,-7-1 1,0 1-4,0-1 1,-1-5-49,-3-1 389,2 1-199,-11-13 1,7 9 132,-3-6 1,-4 0-25,3-5-120,4 0-49,-7 0 0,10-8 90,-6-7-369,6 0 128,-3-12 1,11 4 213,0-7-863,7 1 498,-4-7 0,9 5 232,3-3 0,10-4 0,7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6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29 103 7972,'-6'-16'123,"4"-3"0,-4 10 60,6-5 0,-2 4-36,-3 0 189,4 0-319,-6 2 134,7 2 131,0 6-248,0 0 0,0 6-67,0 4 83,0 3 1,0 3 6,0 4 0,0-2 14,0 6 0,0 3-85,0 7 0,0-2 96,0 8 0,2-1-142,3 5 0,-4 5 69,4 0 0,-3 5-316,-2-5 0,0 6-41,0-1 1,0-3-173,0-2-1,0-10 119,0-5 0,0 1-127,0-6 529,0-9 0,0-7 0,0-5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7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8905,'15'0'251,"5"-5"-159,-1 0 0,12 0 100,-1 5 1,4 0-566,0 0 0,2 0-14,3 0 1,2 0 386,-7 0 0,1 0 0,-6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7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9346,'0'15'-267,"0"-1"189,0 1 1,0 0 104,0-1 0,2 3-94,2 2 0,-2-2 0,3 4-46,-3 0 1,3-4 45,-1 2 0,3-3-111,-2-1 1,-3 0 90,2 0 1,0-2-118,1-4 130,-4-2 120,12-7-91,-11 0 1,6 0-50,-3 0 241,-3-13-182,4 3 1,-1-13-5,0 4 1,1 1-21,-1-7-225,-3 7 132,5-10 1,-3 12 50,1-4 0,2-1-120,-2 2 0,-2 1 221,7 8 0,0-3 0,4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7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7953,'0'-15'-446,"0"7"371,0-5 1,0 10 880,0-7-239,0 7-202,0-10-217,0 11 171,0-11 53,0 11-430,0-11 89,0 12 234,0-6-472,0 1 183,0 4 29,0-5-200,0 7-17,6 0 16,-4 7 116,5-5 1,-6 11-110,4-4 1,-3 6 118,3 5 0,-2-4-122,2 4 0,-4 1 83,4-2-501,-3 8 350,5-11 0,-6 5 260,4-6 0,3 6 0,0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7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30 7953,'-10'-5'139,"0"0"208,7-6-606,-10 9-288,11-4 547,-4 6 0,6 6 0,0 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8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0 221 7852,'0'-14'-15,"0"-3"45,0-2 1,0 2 136,0-2 0,5 2 58,0 3 0,0-1 39,-5 0 0,5 5-39,0 1 0,1 1 359,-1-2-122,-3-3-217,11 11 0,-12-6 137,4 3-161,-3 3-292,-2-4 1,0 7 87,0 4 1,0-1-15,0 5 1,0 1 61,0 5 1,0 4-133,0 1 0,0 6-23,0-1 1,0 4-34,0 5 1,2-1 82,2 6 1,-2-6-6,3 1 0,2 4-65,-3 1 1,6-1 108,-5 1 1,7 0-100,-3 5 0,-2-6 71,-2-4 0,1-5-183,-1-4 1,5-4-29,-5-6 45,0-7 153,-5-2 0,1-7 100,4-4 1,-3-3-245,3-7 1,-4-5 131,-1 1 1,2-6-135,3 6 0,-2-7 75,7 1 1,-5-3-96,5-1 0,-5 1 119,4 4 0,-4-2-26,5 6 1,-2-5 12,2 6 0,2 4 23,-8 5 1,8 2-51,-2-2 0,-2 4 38,2 6 0,-2 2-71,2 2 0,3 5 49,-3 5 1,-2 3 53,1 2 1,0-1-14,0 7 1,0-6-15,-4 6 1,-2-1 37,7 6 1,-7-6 144,2 1 0,-4-1-17,-1 6 0,0-6-60,0 1 1,-1-7 80,-4 1 1,-3-3-107,-7-1 0,-1-7 122,-4-3 0,2-3-56,-6-2 0,1 0 5,-2 0 0,-1-7 2,6-2 0,-4-5 8,4 0 0,1-6-146,4 1 0,7-6 72,3 5 1,3-6-316,2 2 0,2 1 313,3-2 0,10 1 0,7-5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9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15 588 7852,'0'-14'0,"0"-1"543,0 0-284,0 0 0,-5 1 183,0-1-273,0 0 1,5 6 195,0-1-437,0 7 182,0-4-61,0 7 121,0 0-383,0 7 0,0 1 14,0 6 1,0 1 0,0 0 1,0 1-29,0 4 0,0-2 68,0 6 1,0-1 30,0 2 0,0 1 67,0-7 0,5 6 2,0-6 0,2 1-13,-3-5 0,-2-1 26,3 1 0,1-5-8,-1 0 235,7-7-163,-4 3 1,7-7 147,-1-4 0,-1-5-98,-3-9 0,3 2-58,-3-2 1,2-3 4,-3 3 1,3-6 15,-7 6 0,4-6-37,-4 6 1,0-1 4,-5 5-24,0-6-57,0 5 3,0-6-129,0 14 1,-5 3 58,0 10 0,-1 3 16,1 7 1,3 5 64,-3-1 1,4 6 46,1-6 1,1 8-57,4-3 1,4-1 9,5 1 0,1-6 54,0 2 1,-1-4 17,1-1 0,5-7 66,-1-3 1,6-3-57,-6-2 1,6-2 154,-6-3 0,6-8-52,-5-6 0,-6-8 172,-4 3 1,-7-9-1,2-1 0,2-7-32,-2 2 1,0-4-52,-5-1 0,-5 0 108,0 0 0,-7 0-239,3 0 1,0 2 113,0 2 0,4-1-237,-5 7 1,7 0 53,-2 4 0,-2 3-32,2 2-18,0 4-131,5 13-102,0 1 225,0 7 1,0 7-127,0 3 1,0 8 77,0 1 0,0 7 133,0-1 0,0 7-71,0 3 1,5 6 110,0-2 0,2 3-71,-2 2 1,-4-1 23,4-4 0,2 4-32,-2-4 0,4 3 11,-4 2 0,5-1-101,-5-4 1,5-3 52,-5-7 1,4-1-193,-4-3 0,0-4 48,-5-7 0,5-4-478,0 0-78,0-7 116,-5 4 625,0-14 0,0-1 0,0-7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9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7920,'9'-2'29,"1"-3"1,0 4 89,5-4 1,1 3-186,4 2 0,-2 0 93,6 0 1,2 0-445,8 0 0,-2 5 188,2 0 0,2 5 229,-2-6 0,7 8 0,-4-4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09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89 177 7754,'6'-15'-272,"-4"1"224,4 6 0,-1-5-7,0 3 205,7-3 1,-9-2 67,7 0 0,-7 5 307,2 1-212,-3-1-124,-2-5 0,0 5-73,0 1 1,-2 5-207,-3-1-23,-3 4 1,-7 1 86,0 0 1,6 6-167,-1 4 1,0-2 53,-5 2 1,2 0-116,4 5 1,-3 4 82,7 1 0,-5-1-34,5-4 1,1 5 17,4-1 0,0 1 33,0-5 1,6-1 164,4 1 1,3-2-92,2-3 1,-1 1 217,1-6 0,5 0-65,-1-5 1,2-5 255,-1 0 1,-4-8-27,4-2 0,-9 1 70,-1-6 1,-6-1-87,0 1 0,-2-4-87,-2 4 1,0-1-103,0 1 0,-6 4 95,-4-4 0,-3 9-452,-2 1 0,0 7 182,1-2 1,-1 3-1153,0 2 912,0 0 1,2 7-876,4 3 1191,2 9 0,7-2 0,0 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49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7920,'-2'-8'-335,"-3"3"1136,4-4 0,-6 6 246,7-7-680,0 7 125,0-3-546,0 6 0,2 0 100,3 0 0,-4 6-219,4 4 0,2 8 6,-2 1 1,1 6 53,-1-5 1,-2 6-336,7-2 0,-2 4 138,2 1 1,2 1-253,-7-1 1,6 1 203,-1-1 0,-2-5 358,2 1 0,0-7 0,4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0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7920,'0'-10'126,"0"1"-83,0 5-326,0-2-103,0 6 0,2 0 147,2 0 239,-2 6 0,11 2 0,-5 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0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74 7981,'-7'-15'0,"1"6"140,-4-1 1,-1 5 311,6-5 623,-7 7-1343,4-10 1,-2 11 10,1-3 50,-1 4 0,0 2-178,0 4 0,5 3 181,-4 7-106,5 0 253,-2-1 1,4 1-56,-3 0-29,4 6 77,-6-5 1,9 6-73,3-8 0,-2 6-90,7-1 329,-1 1-77,6-5 0,0-2-111,0-3 376,-1 3-187,1-12 1,0 6-65,-1-7 609,1 0-430,0 0 1,-6-7 313,1-2-242,-6-5-89,2 0 1,-6-1 214,0 0 31,0-6-299,0 5-242,0-12 100,-6 12 0,2-6 270,-6 8-971,1-1 506,-6 0 0,5 7-24,0 3-1078,7-3 624,-10 7 666,11-6 0,-11 14 0,5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0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45 133 7981,'-15'-23'1446,"7"1"-652,-5 8 61,11-1-600,-4 7-439,6 1-300,0 7 318,0 0 150,0 7 1,5-4-95,-1 7 0,6 0 130,-5 4 0,5 1 12,-5 0 1,6 4-243,-1 1 228,-3 0-43,6 1 1,-10-5 25,7 4-136,-7-4 167,10-1 0,-10 0-292,7-1 253,-7 1 222,4 0-172,0-1-17,-6-5 0,7-9-40,-3-10 187,-3-3-71,4-9 1,-1 0-19,0-8 1,7 1 10,-3-1 0,0 1-189,0 0 140,1-1-85,5 1 0,1 6-135,4 3 0,-4 6 89,4 4-299,-4 3 219,-1 7 1,4 2-33,1 3-18,0 3 140,-6 13 1,1 4-129,0 9-284,-1 4 156,1 6 331,-7 0 0,5 6 0,-5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1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30 118 7915,'0'-8'0,"-5"0"0,0 3 425,0 4 110,5-13-32,0 13-55,-7-12-121,6 11-355,-6-4 69,7 6-59,0 0-17,0 6 1,0 2-110,0 7 1,0 1-9,0 4 1,0-4 43,0 4 0,2 1-43,3-1 1,-4 1 134,4-2-163,3-2 77,-6 11 0,11-12 50,-3 4 1,-2-6-13,2-4 1,0 1-65,4-6 313,1 7-232,0-11 1,0 4 225,-1-10 16,-6 4-208,5-12 1,-6 0 156,3-7 15,-4 0-112,1-1 75,-6 5-95,6-12 1,-7 10-1,0-6 1,0 6 3,0-2 1,0 4 32,0 1-269,0 7 239,-7-5-383,6 11 145,-6-4-2,7 6 84,0 0 1,0 6 13,0 4 146,0 3-84,7 2 1,-4 1-52,7 4 218,0-4-167,4 12 0,1-10 49,0 6 0,0-6 20,-1 2 0,1-4 13,0-1-18,-1 0-35,1-1 369,0-6-158,-1-1 2,1-7 359,-7 0-348,5-7 0,-11-1 116,3-6 106,-4-1-187,-1-6 0,0 3 76,0-7-307,0 1 124,0 1 0,0-5-43,0 4 0,0-3 45,0 3 1,-4-2-371,-1 6 102,-7 1 30,11 4-712,-12 0 558,11 0 1,-6 7-113,3 3-1015,-3 4 864,0 1 1,-1 1 517,4 4 0,-3 10 0,-6 8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2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60 7918,'-5'-10'-384,"0"0"0,-5 5 275,5-5 759,0 7-341,-1-3 1,4 4 297,-3-3-425,4 3 91,1-4 165,0 6-197,0 0-48,-7 0 11,5 0 89,-4 0 41,6 0-166,0 0-24,0 6 1,5-2-158,0 5 1,0-4-84,-5 5 63,0 0-82,0 5 1,4 4-164,1 1 168,0-1-47,-5 3 1,5-1-217,0 3 1,0 4 25,-5-3-123,7-4 231,-6 7 0,6-7 239,-7 3 0,6-2 0,2-8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2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7918,'0'-14'265,"0"-1"1,0 5-353,0 0 0,0 5-482,0-4 431,0 5-321,6-2 459,3 6 0,5 6 0,1 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2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7918,'0'-8'1793,"0"2"-1410,0 6-38,0 0 1,0 6-29,0 4-349,0 3 62,0 8 0,1-3 294,4 7-496,-3-1 165,4 12 1,-4-3-96,3 6 12,-3-6 160,4 16 1,-4-10-193,3 10-75,-4-3 207,6-2 0,-5 0-99,2 0 1,-2-6 149,3-4-633,-3-3 380,-2-8 1,0-2-167,0-6-337,-7-7 158,5 5 537,-4-11 0,-1-2 0,-1-9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2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8948,'8'-8'1481,"5"1"-1516,-5 7 0,7 0-462,0 0 497,6 0 1,2 0-1240,6 0 857,7 7 0,-3-4 382,6 7 0,0 0 0,5 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3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8027,'-8'-7'718,"1"6"-7,7-6-188,-6 0-52,4 6 113,-4-6-268,6 7-204,0 0 1,1 5-65,4 0 1,-3 11 75,3-1 0,-2 5 60,2-1 1,-2 4-179,7 7 1,-7-1-69,2 0-1,2 2 12,-2 4 0,4 2 95,-4 7 0,5 0-102,-5 1 0,1-1 82,-1 0 0,-3-7-175,3-2 0,-3-4 47,-2-2 0,1-6-91,4-3 0,-3-9-11,3-1 104,-4-7 179,-1-3 0,0-8-84,0-7 1,-5-4-243,0-1 1,1-5 79,4 6 1,0-7 0,0 1 1,4-3 110,1-1 1,7 0 37,-2-1 1,-2 6-59,2-1 0,-1 6-5,6-6 0,0 7 14,-1-1 1,1 4-2,0 5 1,0 4 111,-1 6 1,3 0-36,2 0 1,-2 11 142,2 4 0,-4 11-108,-5 3 1,3 2-104,-4 8 0,3 1-249,-2 4 0,-2 0 309,-3 0 0,-4 7 0,6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09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30 147 7754,'-2'-13'-72,"-3"3"0,2-3 72,-7 4 0,7 0 893,-2 0-559,3 5 1,2-4-37,0 3 35,0 4-512,0-6-79,0 7 313,0 0-92,0 7 1,2-1 63,3 4 0,-2 3-143,7-3 122,-7 3 1,9 2-174,-7-1 1,4 1 58,-4 0 0,2-1-267,-2 1 106,-4 0 160,12 0 246,-11-1 1,6-6 13,-3-3-115,-3-3 0,9-9-39,-6-2 0,2-6 69,-3-5 0,3 2-24,3-6 0,3 1-96,-3-2 1,-2-1-28,2 7 1,-2-1-99,2 5 0,3 1-550,-4-1 480,5 7 1,0 1-105,1 7 1,-5 2 352,0 3 0,-1 5 0,6 9 0,6 4 0,2 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4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59 7897,'-8'-6'334,"2"4"404,6-5-229,0 7 69,0 0-565,0 7 1,0-4 32,0 7 1,1-5 83,4 5 0,-3-1-168,3 6 0,1 1 27,-1 4 1,2-4-97,-2 4 1,-2 1 115,7-1 0,-7 1-112,2-1 0,1-4 37,-1 4-106,0-4 1,-5-1 123,0-1-8,7-5-28,-6-3 1,6-8 45,-7-2 0,-5-5-138,0-5 0,-1-1 81,1 0 1,3-1 35,-3-4 1,-1 4 53,1-4 0,0-1 10,5 2 1,0-1-17,0 5 0,1 1-37,4-1 1,-1 0-33,5 0 1,1 2 54,5 4 0,0-3-126,-1 7 1,1 0 71,0 5 1,-6 0-24,1 0 0,0 5 90,5 0 1,-7 7 5,-3-3 0,-2 4 74,2 2 1,-3 5-116,3-1 0,-4 1 128,-1-5 1,0 4-99,0 1 0,-5-1 112,0-4-52,0 0 0,4 0 231,-4-1-103,3-6 57,-4 5 1,4-11-233,-3 3 1,4-5 74,-4-5 1,3 2-140,2-7 0,0 0 127,0-4 1,0-1-77,0 0 1,5-4 5,0-1 1,5 0-4,-5 6 1,4-1 36,-4 0 0,5 1 103,-5-1 0,6 0-22,-1 0 1,-2 1-61,2-1 0,-5 0-72,5 1 1,-5 4 77,5 0 1,-6 7-208,6-2 1,-5 3 89,5 2 0,-7 2 44,2 3 1,2 3-9,-2 7 1,1 1-29,-1 4 1,-3-2 105,3 6 0,1-1-71,-1 1 0,2 4-169,-3-3 1,0-2 107,5 1 0,-4-1-371,5 1 0,-5 3 456,5-8 0,0 7 0,4-3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4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44 133 7178,'8'0'1117,"5"0"-955,-4 0-9,5 0-44,1 0 1,0 5 7,-1 0 1,-4 0-37,0-5 0,-5 0-6,5 0 1,-5 0-119,4 0 128,-5-7 0,7 4-133,-6-7 1,0 5 106,-5-5-45,0 1 1,0-6-38,0 0-105,0 1 1,-5-1-132,0 0 1,-6 7 80,1 3 0,2-1-52,-2 1 0,0 0 87,-5 5 0,1 1-112,-1 4 0,0 3 49,1 7 1,-1 5 79,0-1 0,1 8 43,-1-3 0,7 4 149,3 1 0,3 5 30,2 1 1,2-1-35,3-5 0,4 1 38,11-1 0,-2-6-55,7-3 0,-1-4 179,5-1 0,-4-7-38,-1-3 0,-1-4-94,2-1 1,-2-6-375,-4-4 1,-7-3-55,2-2 336,-2 1 0,3-1 0,-1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5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148 191 7931,'0'-14'0,"0"-1"0,0 0 91,0 0 129,0 1 0,0-1 510,0 0-559,-7 1 0,6-1-171,-4 0 0,3 5 207,2 1-255,-6 5 0,2-7 128,-5 6 1,4 0-38,-5 5 0,5 0-304,-5 0 86,7 0-31,-10 0 0,6 2 40,-2 3 1,-3-2-49,7 7 0,-5 1-19,6 9 0,-6-4 1,5 4 0,0 1 113,5-1 0,0 1-26,0-2 1,0-1 5,0 7 1,0-7-8,0 1 1,5-2 10,0-3 0,6-4 42,-1 0 1,3-7 92,2 2 0,-1-3 0,1-2 0,-5-5 0,0 0 0,0-6 194,4 1 1,-4-5 1044,0-4 1,-5 2-695,5-2 1,-7 1-244,2-2 1,-4 4-314,-1-4 1,0 4 125,0 1-182,0 0 0,0 1-32,0-1-187,0 7 66,0 1-33,0 7 1,0 2 86,0 3 1,0 3 108,0 7 1,0 1-101,0 4 0,2-2 66,3 6 1,3-4-181,7 4 0,-2 1-65,-3 4 1,6-1-100,-6-4 1,6 2 434,-6-6 0,9 0 0,4-6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5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7931,'0'-15'53,"0"0"0,0 1 442,0-1 159,0 0-142,0 1 49,7-1-280,-6 7-236,6 1 154,-7 7-258,0 0 1,2 7 3,3 3 1,-4 3 69,4 1 1,2 1-75,-2 0 0,1 1 47,-1 4 0,-2 1-121,7 3 0,-5 4 4,5-3 1,-7-2 6,2 1 0,1-6-58,-1 2 1,2-4 74,-2-1 0,-4-6 168,4 1 1,-1-6-217,0 0 241,-2-2 0,6-4-77,-3-2 0,-3-5 56,3-5 1,1-6-37,-1 0 1,2-6-6,-2 2 0,-4-4 126,4-1 1,2-1-123,-2 1 1,4 4 57,-4 1 1,2 1-56,-2-1 0,-2-3-59,7 8 1,-5-1 107,4 5-191,-5 1 1,9 6 39,-3 3 0,-2 3 21,2 2 1,-6 7 122,6 2 1,-5 9-94,5 2 0,-2 6 137,2-1 1,1 2-72,-6 3 0,5-1-86,-5 1 1,5-1 74,-5 0 1,1 2-382,-1 4 0,-3-9-150,3 3 1,-2-4 493,2-1 0,-4 4 0,6-5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6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6724,'8'0'234,"-1"0"263,-1 0 43,-4 0-242,4 0 297,-6-7-265,0 6 91,0-6-310,0 7 0,-4-1-152,-1-4 1,-2 3 279,2-3-247,4 4-225,-12 1 0,4 1 124,-5 4 1,4-2-127,0 7 1,5 0 88,-5 5 1,7-1-57,-2 1 1,-1 0 153,1-1 0,0 3 46,5 2 1,2-2 21,2 2 0,1-1 156,10 2 0,-4-5 13,9-1 0,1-1-109,-1-8 0,4 0 157,-4-5 0,4 0-31,-4 0 1,0-1 104,-6-4 1,-1-4-32,-3-5 0,2-3-106,-7-2 1,-1 1-91,-4-7 0,-4 6-135,-1-6 0,-8 6-429,-2-6 1,0 7 264,-4-1 0,-3 7-596,3 2 811,-7 7 0,3-3 0,-7 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7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221 118 7888,'-8'-6'-203,"-3"3"274,6-7 0,-2 5 91,2-5 1,4 5 13,-4-5 0,-2 5-70,3-4 1,-6 4 70,5-5 0,-5 5-105,5-5 0,-1 5-221,1-4 170,-3 5-274,-7-2 168,0 6 1,0 0-189,1 0 0,4 1 38,0 4 1,5 3 116,-5 7 1,7 5 59,-2-1 1,-1 8-5,1-3 1,0-1 57,5 1 0,2-4-56,2 4 1,0-1 161,6 2 0,-1-4-69,6-6 1,0-2 141,-1-3 1,1-4 27,0-6 1,-5 0 46,-1 0 0,1-1 37,5-4-92,0-4 1,-2-10-103,-4-1 1,3-1 17,-7 1 0,0 4-3,-5-4 1,0 3 18,0-3 0,0 4-118,0-4 1,0 4 90,0 1-165,0 0 4,0 1-329,0 5-41,0 3 303,-7 6 1,6 6 2,-4 4 1,3 3 43,2 2 0,0 5-64,0-1 1,2 2-12,3-1 0,1-2-129,4 6 0,3-4 18,-3 5 0,3-7 267,2 1 0,6 4 0,2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7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15 712 7888,'0'-9'596,"0"-1"-27,-6 7-37,4-11-208,-4 13-392,6-6 0,1 7 170,4 0-568,-3 7 381,11 1 1,-7 2 67,4 0-431,3-1 318,-11 6 0,11 0-81,-3-1 1,-2 1 47,2 0 1,-5 0 89,4-1 1,-4 1-12,5 0 0,-5-6 181,5 1-186,-7 0 211,10 5-62,-11-7 0,6-2-90,-3-6 261,-4 0-232,6 0 1,-5 0 13,3 0 0,-4-6 4,4-4 1,-3-3-79,-2-2 71,6 1 1,-4-6 0,4 0 12,1 2 1,-5 2-11,2 1 144,5-6-76,-8 5 1,11-5-61,-7 6-100,6 7 118,-9-5-1,11 5-355,-5-1 78,0 3-10,5 6 0,-5 2 135,7 2 1,-5 5 29,0 5 0,-6 3-102,6 2 184,-6 4-74,9 0 1,-10 5 19,7-4 0,-5-1 101,4 2 1,0-1-96,0 5 147,4-6-42,-11 5 1,11-12 144,-3 4 24,-4-10-216,8 3 0,-11-11 279,7 2-127,-1-2-16,0-2 0,2-2-44,-6-2 0,5-5 33,-5-5-2,6-1-58,-9 0 1,9 1 95,-6-1-190,0-6 94,1 4 1,-4-9 89,3 7-84,-3-8-27,-2 11 1,0-7 187,0 4-142,0 2-26,0-10-166,0 4 152,0 0 1,-2-3 63,-3 6-214,-3 0 152,0-1 0,-4 10-91,7-4 1,-6 5-181,1 1 0,2-3-357,-2 7 319,0 0 68,2 5-256,-5 0 218,12 7 0,-11 1-110,7 7 122,-6 6 99,9 2 1,-4 1-140,6 1 229,0-1-105,0 12 1,1-5 40,4 4 0,3-6 136,7-5 1,0 4 189,-1-3-173,8-4 1,-4 0-72,6-6 357,-6-7 0,10-1-50,-4-7 524,-2 0-526,-1-7 0,-7-3 174,1-9 170,0-4-349,-7-7 0,3 1 84,-6 0 1,0-2-89,-5-4 0,0-2 47,0-7 0,-6-1-85,-4 1 0,-3-1 165,-2-4 1,0-2 19,1-3-66,-1 3-135,7 1 1,-5 4-55,3-3 0,2 5-135,-2 5 1,7 8 269,-2 6-1125,3 14 493,2-2-933,0 6 592,0 12 357,0 3 293,7 15 0,1 20 0,7 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9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265 265 7875,'5'-15'0,"0"0"-613,7 7 308,-11-5 331,12 5 0,-9-7 245,5 1 1,-5-1 252,0 0-68,-2 7-95,-2-5-37,0 5-124,0-7-86,0 0 0,0 6 112,0-1 22,0 7-262,0-11 0,-2 13 203,-2-4-391,2 3 29,-5 2 226,7 0-222,0 0 83,0 7 0,0-4 125,0 7-127,0 0 98,0 4 1,2 1-5,3 0-31,-3-1 28,4 8 1,-1 1 3,0 6-165,0 0 162,1 1 1,-4-1-174,3 1 78,-3-1 0,2 0 66,1 1-162,0-1 144,-5 1 20,0-8-108,0 0 53,0-8 85,0 1 0,0 0 1,-1-7 9,-4-3 0,-2-5 23,-3-5 1,-3-3-190,3-7 0,-4 0 26,-6 1-128,4-8 228,-5 6 1,6-7-60,0 4 1,-4-3-32,-1-2 0,-4-2 59,4 6 1,0 1 86,6 4 0,-1-1 33,0-4 1,1 9-68,-1-4 0,5 5 158,0 0 0,7-3 228,-2 3-193,-3 4 0,6-2-3,-3 3-82,4 3 1,6-6 35,0 3-57,-1 3-11,3-4 1,-4 4-186,7-3 185,-7 4 1,10-11 23,-3 7-16,-3-6-39,6 9 49,-5-11-53,0 12 1,5-11 12,-3 7 0,3-5-1,2 6 0,-1-6-46,1 5 1,6-5 1,4 5 0,4-1 87,6 1-236,2 3 72,14-4 1,1 1-593,7 0 315,0 0-532,-1 5 878,1 0 0,0-5 0,0 0 0,0 2 0,-1 1 0,1 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59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89 8096,'0'-8'548,"0"-5"-321,0 11-5,0-4 148,0 6-109,0-7-384,0 6 319,0-13-395,0 13 166,0-6 0,0 6-217,0-4 258,0 3-226,0-4 257,0 6-14,6-7 0,-2 5-6,5-2 1,1 2 17,5 2-38,0 0 21,-1 0 1,3 0 18,2 0-126,-2 0 103,4 6 1,-7-4-194,1 3-17,0 3 198,0-6 1,-2 11-205,-4-3 0,5-4 169,-13 7 0,6-9-26,-7 5 1,0 1-73,0 5 164,0 0-82,-7-1 0,-3 1-52,-9 0 235,2-1-169,-10 8 0,9-6 163,-7 3 22,7-2-159,-10 4 0,12-5 184,-3 4 0,2-4 84,2-1-75,7 0-71,-5-1 0,12-4-9,-4 0 120,3-7-69,9 10 0,1-11 25,6 3 219,8-3-196,7 4 0,4-4-214,6 3-137,0-4 261,5-1 0,5 0-1128,0 0 503,0 0 411,2 0 1,-5 0 0,4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00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0 7905,'15'0'0,"0"0"0,-5 0-232,-1 0 1,1 0 205,5 0 0,0 0 130,-1 0 0,-4 0 136,0 0-359,0 0 342,-2 0-106,5 0 1,-10 0 86,7 0 87,-7 0-21,4 0-330,-7 0 1,-7 0 60,-2 0 1,-5 0 37,0 0 0,-1 0 73,0 0-285,-6 0 92,5 0 1,-12 0 103,4 0-337,-4 0 176,5 0 0,-3 0-166,6 0 0,-4 0-4,4 0 1,0 0-16,6 0 0,4 0-3,0 0 326,7 0 0,-10 0 0,5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09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103 206 7754,'13'-1'-33,"-3"-4"1,2 2 266,-7-7 84,6 0 0,-9-5-77,3 1 0,-4 4 94,-1 0 1,0 0-136,0-4 0,0-1-113,0 0 1,0 5-33,0 1 1,-6 0 40,-4 0 0,2-3-194,-2 7 1,2-1 102,-2 1 1,-3 3-698,3-3 460,-3 4 0,-2 2-39,1 4 1,4 3-111,0 7 1,5 0 128,-5-1 0,7 3-55,-2 2 1,4-1 76,1 7 1,0-7 188,0 1 1,1-2-105,4-3 1,3 1 249,7 0 1,0-7 58,-1-3 1,3-3 56,2-2 1,-2-2-101,2-3 0,-2-3 78,-3-7 1,1-1 237,0-4 0,-7 4-151,-3-4 1,-4-1 6,-1 1 0,0 1-68,0 4 1,-6 0-364,-4 1-284,-3-1-23,-8 7 0,4 1 113,-2 7 1,4 2-271,5 3 1,-1 3-72,6 7 673,0-1 0,-2 8 0,-1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00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44 7905,'-6'-8'-407,"4"2"254,-5 6 1,6-5 728,-4 0 1,2 0-141,-7 5 0,5 0-170,-5 0-48,7-7-137,-10 6 0,5-6-156,-7 7 1,0 0 36,1 0 1,-6 0-160,0 0 0,-4 0 84,4 0 1,-1 0-78,1 0 0,4 2 190,-4 3 0,4 3 0,1 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01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60 163 6856,'-8'0'-267,"-5"0"341,11-7-132,-5 5 140,7-11 95,-6 12-49,4-6-33,-4 1 0,6 2 8,0-5 0,0 4 46,0-5 1,0 5 150,0-5 1,0 7 197,0-10-41,0 5-192,-7-7-120,5 7 89,-4-5-34,6 11 50,0-11-28,0 11-352,0-4 38,0 6 189,0 0 0,0 6-38,0 4 1,2 10 80,2 4 0,-2 4-65,3 2 1,2 1 19,-3 3 1,8 3-31,-2 8 1,-2 4 0,2 0 0,-5 4 120,4-4-323,-5 7 79,9-10 0,-10 3-103,7-10 1,-7-5-171,2-9-241,-3 2 90,-2-17-199,0 3 681,0-13 0,0 0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02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1970 59 7904,'16'0'-1763,"4"0"1917,-4 0 0,5-5 542,-6 1 0,-5-1 82,-1 5-475,-5-7 53,2 5-438,-6-4 1,-1 6 89,-4 0 0,1 0-64,-5 0 125,-1 0 1,-5 0-99,0 0 0,-4 0 21,-1 0 1,-6 0 33,2 0 0,-4 0-32,-2 0 1,-7 0 3,-7 0 1,-2 0-11,-8 0 1,-8 0 52,-11 0 0,-9 0-392,-11 0 0,-5 0 362,44 0 0,0 0 0,0-1 0,-1 0 60,-1-1 1,-1-1 0,-1 3-1,0-1-24,1-1 0,1-1 1,3 0-1,0-1 186,-45-1 0,5 1-212,15 4 1,4 0 216,6 0 1,17 0-124,2 0 0,15 0 21,4 0 1,7 0-79,9 0 104,6 0-235,1 0 1,9 0 205,3 0 0,3 0-554,6 0 0,8 1-33,2 4 0,10-2 454,6 7 0,9 0 0,3 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02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250 133 6527,'0'-10'-529,"0"0"529,-6 7 152,4-10 1,-4 9 70,6-5 0,0 4 256,0-5-85,-7 7-222,6-10 0,-8 9 120,5-5-9,2 5-163,-11-9 145,11 12-169,-11-6 168,12 1-369,-13 4 100,13-5 1,-11 9 42,7 3 1,-1-2 40,1 7 0,3-4-2,-2 9 1,2-3 40,2 7 0,0 4-50,0 2 0,0 2 1,0 3 1,0-1 22,0 1 1,2 5-65,2 5 0,3 2-14,3 2 1,3 0-4,-3 0 1,3 1 11,1-1 1,-4-7-87,0-3 1,-7-2 9,2-3 0,2 4 70,-2-4 0,-1-3-80,-4-11 1,-1-1 72,-4 1-120,-3 0 1,-7-5 8,0-1 0,-4-5-151,-1 1 0,1-4-29,4-1 0,-5 0-208,1 0 0,-1-6-648,5-4 1137,-6-3 0,5-2 0,-5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03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8315,'-8'0'1116,"1"0"-1219,7 0 1,2 0 97,3 0 1,5 0-246,9 0 0,1 0 173,9 0 0,-1 0-273,11 0 0,0 5-6,5 0 356,7 0 0,1 2 0,7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03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132 147 7900,'-1'-13'-127,"-4"3"283,3-3 1,-6 5 39,3-7 0,4 6-33,-4-1 1,1 5-49,-1-5 0,4 5-133,-4-5 1,-2 5-138,2-4 154,-6 5 0,8-7-178,-7 6 0,5 0 68,-5 5 1,5 0-21,-4 0 1,5 7-45,-1 2 1,-1 5-45,1 0 0,0 3 80,5 2 0,0-1 46,0 7 0,0-1 114,0 6 1,0-6-102,0 0 1,7-4 137,2 5 0,4-7-57,2 1 0,-5-4 162,0-5 1,0 1 61,4-6-70,1 0 1,0-5-61,-1 0 0,-4-7 114,0-2 0,-7-5-125,2 0 0,-3-1 7,-2 0 1,0 1-87,0-1 1,0 0 74,0 1 1,0-1-72,0 0 0,0 1 16,0-1 1,0 0 8,0 0-58,0 7 64,0-5 1,0 10-366,0-7 121,0 7-21,0-4 157,0 20 0,0-8-17,0 10 0,0-4-40,0 4 1,6 0-121,4 0 1,-2 4 8,2 1 1,0-1-11,5-4 246,-1 6 0,1-4 0,0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04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7900,'0'-14'-1153,"0"-1"2642,0 0-1377,0 7-7,0 2-63,0 6-14,0 0 37,0 6-45,0 2 0,0 9-16,0 2 0,0-2 3,0 2 0,2 2-102,3-1 0,-3 4 47,3-4 0,1 1-157,-1-1 204,0-4-8,1 5 1,-4-6-31,3 0 46,3 0 1,-5-2 1,7-4 0,-5-2 37,5-7 1,-5-2 155,5-3 0,-6-3-90,6-6 0,-5-3-45,5-2 0,-5 1 38,5-7 0,-2 2-4,2-1-116,-4-4 67,1 12 0,-4-10-38,7 6 0,-7 0-9,2 6 6,3-1-17,-6 0-583,4 7 376,1 2 0,-4 12 116,7 4 0,-7 3 10,2 2 59,3 6-30,-6-5 1,9 12-79,-6-3 0,7-3-128,-3 3 1,1-1 263,5 6 0,-4-1 0,11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05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221 206 7861,'8'0'-328,"0"-5"-410,-3 0 996,-4-6-162,6 3 303,-7-7-200,0 0 1,0 5-55,0 1 1,-5-1-127,0-5 1,-5 5 160,5 1-223,-6-1 140,3 2 0,-5-5-188,3 3-56,-3 3 214,5-6 1,-7 12-252,0-4 13,1-4 0,-1 8-66,0-4 0,1 3 78,-1 2 1,5 2-79,0 3 1,2 3 104,-2 7 0,-1 1 8,6 4 1,0-2 77,5 6-77,0 1 42,0-3 0,7 5 149,2-8 1,4 6-42,2-6 1,1 6 70,4-6 0,1-1-81,4-8 0,3 2 126,-4-8 1,-3 1 39,-1-5 66,3 0 1,-4-6-36,1-4 1,-2-3-99,-13-2 0,0 1 122,-5-1 0,0-5-152,0 1 1,0-3-37,0 3 1,0 3 36,0-4 0,-5 4-123,0 1 0,-2 0 56,2 0 1,4 6-16,-4-1 1,-2 5-21,3-5-18,-1 7-95,5-4-31,0 7 187,0 0 3,0 7-28,0 1 0,0 7-24,0-1 1,0 3-42,0 2 0,5-2-33,-1 2 0,6-1-133,-5 2 1,5-4-148,-5 4 0,6-4 732,-1-1 0,1 0 78,-1-1-1694,3 1 462,-5 0 797,7-7 0,0-2 0,0-6 0,-1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05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7861,'-8'-14'0,"0"4"-7,3 0 0,3 5 6,-2-5 525,2 7-328,2-3 124,0 6-750,0 0 1,0 6 451,0 4 0,2-2-15,2 2 0,0 1 13,5 9 1,-5-4-135,1 4 0,3 1 5,2-1 1,-2 1 88,2-1 0,-6-4-46,6 4 0,-2-2 109,2 1 0,3-7-1,-3 2 1,-2-4-4,2 0 0,0-4 262,5-6-215,-1 0 1,1-1 133,0-4 0,-6-5-196,1-10 0,-2 2 66,2-6 1,2 1-274,-7-1 101,-1-4 12,-4 12-455,7-6 162,-5 8-293,4-8-159,-6 6 815,0 1 0,7 9 0,1 6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06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234 236 7861,'-7'-15'-16,"5"-4"193,-3-1 1,-1 0-31,1 6 0,0-1 13,5 0 0,-1 1 139,-4-1-279,3 0 1,-6 2-216,3 3 193,3-3 19,-11 5 1,10 0-6,-7 3 1,5-1 41,-5 1 0,6 0-143,-6 5 1,0 0-36,-5 0-140,7 0 160,-5 0 1,5 5-37,-7 0 1,2 6-138,3-1 0,-1 8 1,6 1 0,-2 3 67,3-3 1,2 2 74,-3 4 0,8 1 59,2-6 0,8 1-10,2-1 1,0-4 40,4 3 1,2-2 131,-1-3 0,6-4-16,-1 0 1,-2-7 163,1 2 0,-6-3 38,2-2 0,-2-5 199,1 0 1,-7-6 193,2 1-338,-9-3-104,8-2 0,-11 0 20,3 1 0,-4-1 140,-1 0-222,0 1-30,0-1 0,-1 2-180,-4 3-133,3 3 1,-4 9 125,6 3 1,0 3-66,0 7 1,0 1 96,0 4 0,1 4 39,4 11 1,3-3-12,7 7 0,0 1 9,0 4 1,4 5-44,1 0 0,-1 0 14,-4-5 0,0 3-42,-1-3 1,-4 7 63,0-12 0,-7 0-62,2-9 0,-5-2 48,-5-4 0,-3 2-4,-7-6 1,-4-7 0,-1-8 0,-6 1-5,2-1 1,-4 0 50,-2-5 0,8-7 106,2-2 0,-1-4 173,1-2-149,1 0-59,10 1 1,3-6 47,6 0 0,1-4-92,4 4 1,5-6-51,10 2 1,3 1 128,6-2-709,7 7 411,2-3 1,6 3-346,0 3 1,0-1 210,0 11 0,5 2 289,0 8 0,6 9 0,-2 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0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15 236 7754,'0'-38'0,"0"2"0,0 12-382,0-1 0,0 7 402,0-1 754,0-4 0,0 6-116,0-2 19,0 9-601,0 3 1,-2 7 214,-3 0-173,4 0 157,-6 0-346,7 0 1,0 2 42,0 3-20,0 3 0,2 7 70,3 0 1,-4-1 7,4 1 0,-1 5-100,0-1 1,-2 7 104,3-1 1,-3 3-123,-2 1 0,4 0 114,1 1 0,0-1-57,-5 1 0,0 4-19,0 0 0,0 7-154,0-2 0,5-1 62,0 1 0,0-6-169,-5 1 0,0 0-278,0-4 1,5 1 236,0-12 0,0-4-497,-5-5 848,6-7 0,2 10 0,7-5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6:12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89 7616,'8'0'100,"5"0"-69,-3 0 0,-2 0 7,2 0 0,0 0 44,4 0 1,1-5-13,0 0-16,-1 0 1,1 5 5,0 0 110,-7 0-105,-1 0 15,-1 0-50,-4 0 45,4 0 11,-6 0-4,0 0-35,-6 0 0,-2 0 169,-7 0-173,-6 0 0,4 0 51,-2 0 0,-4 0 7,-2 0 0,3 0-69,-3 0 1,1 0 40,-6 0 1,1 5-21,-1 0 0,1 0 17,0-5 0,1 4-3,3 1 1,-1 0-21,7-5 1,-4 2-7,8 3 0,-3-4 53,8 4 17,4-3-255,-1-2 193,7 0 1,8 0-124,7 0 0,1 0 98,9 0 1,4-7-111,6-2 1,4 0 78,-5 0 1,5 4-6,-4-5 1,4 2 2,-5-2 1,5-1-1,-5 6 0,6-5-90,-6 5 0,-5 0 87,-4 5 0,-2-5-324,1 0 173,-3 0-155,-12 5 240,4 0 0,-13 0 29,0 0 1,-7 5 3,-8 0 1,-1 0 144,-3-5 1,1 2 89,-7 3 0,5-4-56,-4 4 0,-1-3 2,-4-2 1,5 1-85,-1 4 1,7-3-566,-1 3 218,-4-4 295,6 6 0,-4-5 0,6 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09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15 353 7993,'0'-14'-222,"0"-1"-189,0 0 332,0 1 1,5 4 249,0 0 0,0 0 7,-5-4 0,0-1 501,0 0-485,0 0 0,0 1-43,0-1 0,0 0 82,0 1-77,0-1 1,0 0-64,0 1 0,0-1 2,0 0 1,0 5 63,0 1 30,0-1 4,0-5-110,-7 0 17,5 7 0,-6 2-218,3 6 167,4 0-284,-6 0 216,7 0 0,0 6-65,0 4 1,0 8 48,0 2 0,0 1-15,0-2 1,0 4-78,0 7 1,0-1 57,0 0 0,0 1-11,0-1 1,5 2 39,0 4 0,2-4-77,-3 3 0,-2 2 61,3-2 1,2 2-38,-3-2 0,1-3 61,-5 4 0,2-9 3,3-2 0,-3-6-48,2 2-20,-2-4 178,-2-8-172,0-1 159,0-7-1,0-2-78,0-3 0,5 2 72,0-7 0,1 5-98,-1-4 1,-1 4-3,5-5 1,0 5-128,0-5 1,4 7 90,-3-2 0,3-1 12,2 1 0,-5 0 11,0 5 1,-1 0-3,6 0 0,0 0-7,-1 0 1,1 0 5,0 0 1,0 1-3,-1 4 0,1-3 2,0 3 0,4 1 106,1-1 0,4 2-89,-4-2 0,1-4 97,-1 4 0,-4-3-90,4-2 1,1 0 218,-1 0 1,-3-2 45,-7-3 0,3-1 69,-3-4 1,-3-5-99,-2 1 1,-4-3 129,-1-7 1,0-1-15,0-4 0,-1-1-110,-4 1 0,1-5 97,-5-1 1,-1-5-117,-5 0 1,5 3 21,1-2 0,0 6-103,0-1 1,-3 3-209,7 1 0,-5 7-368,6 4-839,-1 2 1304,5 9 0,-7 8 0,-1 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0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7863,'0'-15'-841,"0"5"762,0 0 1,2 5 671,3-4-182,-4 5-43,6-9 1,-7 10-32,0-7 59,0 7-177,0-4 124,0 7-302,0 0-162,0 7 1,0 1 8,0 7 1,0 1 91,0 4 1,0-4-45,0 4 1,0 1 53,0-1 1,0 1-132,0-2 1,0-2 51,0 2 0,0-2-42,0-3 112,0 1 1,0 0 18,0-1 125,0-5 0,1-3-84,4-6 0,-3-1-8,3-4 1,-4-4-18,-1-5 0,2-3-13,3-2 1,-3 1 8,2-7 1,-2 2-4,-2-1 1,2-2-6,3 6 1,-4-4-8,4 4 1,-2 1-100,2 4 1,-3 0 96,3 0 1,-2 1-163,2-1 0,-2 7 9,7 3-11,-7 3 1,10 2 110,-3 0 0,-2 2-13,2 3 1,-5 3 9,5 7 0,-5-1 19,5 1 1,-2 5 6,2-1 0,3 3-24,-4-3 0,0-1 46,0 7 1,-5-7-30,1 1 0,1-2-142,-1-3 1,0 6-191,-5-1 89,0 1 1,0-5 284,0-1 0,-7 1 0,-1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0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7874,'0'8'-765,"-7"-1"1499,6-7-298,-6 0-53,7 0 45,0 0-339,0 6 1,0-2-171,0 5 0,0-4-140,0 5 51,7 0 0,-6 5 43,4-1 1,-3 1-147,-2 0 1,0 4-159,0 1 1,5 0-68,0-6 498,0 1 0,1 6 0,2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1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7887,'0'-10'-900,"0"0"893,0 7 1,0-5-362,0 3 368,0 3 0,7-4 0,1 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1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74 118 7887,'-6'-14'-31,"-1"-1"146,-2 0 0,0 2-57,4 3 140,4-3-261,-6 5 0,6 0 98,-4 3 1,3 2 3,-3-2 19,4 3-97,1-4-16,0 6 59,0 0 1,-5 1 30,0 4 12,0 3-13,5 1 0,0 4 200,0-4-188,0 11 3,0-4 118,0 6-118,0-1 1,0 2 71,0 6-109,6 0 41,-4 1 1,9-1-20,-6 1 1,5 1 1,-5 3 0,7-1 57,-3 6-275,-2 0 221,6-1 1,-10 4-126,7-3-26,-7-3 121,4 0 0,-7-8-161,0-4 0,0 3-86,0-8 159,0 1 0,-2-10-73,-3-1 0,2-5-175,-7 1 1,5-5 326,-5-5 0,1-10 0,-6-8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1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8327,'15'0'-94,"0"0"0,1 0-207,4 0 141,2 0-77,8 0 1,6 0-417,3 0 653,3 0 0,3 0 0,-1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2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74 7991,'0'-8'216,"0"-1"133,0 5-263,0 2-142,0-5 55,-7 7 49,-1 0 1,-2 0-310,0 0 0,1 0 87,-6 0 0,0 7-25,1 3 1,-1 3 164,0 1-326,0 1 200,7 6 1,-3-3 12,6 7 1,0-6-67,5 6 1,0-7 304,0 2-171,7-4 4,7-1 148,3-7-126,4 5 1,-2-12 85,1 4 0,5-5 171,-6-5 0,2 2 22,-1-7 0,-5-4 175,-1-6 1,-1-4-33,-8 4 143,0-6-245,-5 9 1,0-10-158,0 2 0,-1 4 186,-4 1-729,-3 4 347,-7 1 1,0 1 39,0-1-333,1 7 237,-1 1 1,-5 7-67,1 0 208,6 7 0,0 1 0,5 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89 8116,'-2'-10'886,"-3"0"-691,4 7 214,-6-10-57,7 11-721,0-4 214,0 6 207,0 6-487,0-4 310,0 11 0,0-5 142,0 7-179,0-1 105,0 1 0,5 0-129,0 0 205,6-1-34,-9 1 1,9 0-72,-6-1 120,7 1-39,-11-7 0,11 5-35,-7-3 35,0-3 10,1 6 236,-4-12-113,4 6 0,-4-7-13,3 0 44,-3 0 0,4-7-118,-6-2 1,5-5 5,0 0 1,5-6 74,-5 1-166,6-8 36,-9 11 1,11-10-215,-4 6 268,5-6 14,-6 10-609,5-5 365,-5 6 0,2 5-222,0 0 0,-6 7 406,6-2 0,0 4 0,5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3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30 147 7941,'-8'-14'1835,"1"6"-928,7-5-611,-6 4 0,4 0-29,-3-1-319,4 7-481,1-4 334,0 7-80,0 0 193,6 7 65,-4-6 1,6 12-173,-3-3 46,-4 3-6,12 2-25,-11-1 57,11 1 0,-11 0 5,3 0 1,1-1-84,-1 1 1,5 0 117,-5-1-204,0-5 108,-5 4 1,5-10 110,0 7 1,-1-5-16,-4 4 0,2-5-67,3 1-16,-3-4 219,4-1-45,-6-6 0,0-3-43,0-5 0,2-1 28,3 0 0,-4-4-33,4-1 255,-3 1-237,-2-3 1,0 6 166,0-4-171,0 4 14,0 1 1,0 1 46,0-1 0,5 0-17,0 1-138,0 5 117,1-4 0,-3 12-18,7-4 0,-5 3-6,5 2 1,0 2-17,4 3 0,-4 3-7,0 7 0,-2-1-37,2 1 1,1 1-10,-6 4 1,5-2-80,-5 6 1,5-6 82,-5 2 199,0-4-192,1-1-22,-4 0 328,4-1-20,-6-5-193,0-3 95,0-6 0,0-2-19,0-2 0,0-5 17,0-5 0,5-6 101,0 0 1,0 1 28,-5 4 72,6 0-120,-4-6 1,6 5-2,-3-4 75,-3 4-178,11 1 0,-10 1 97,7-1-256,-7 7 108,10-5-117,-5 11 192,7-5-29,0 7 1,-5 2-179,-1 3 24,1 3 1,-2 13-187,5-4 160,-4 11 0,0-6-105,1 8 0,-2-1-203,2 1 1,3-3 411,-3-2 0,3 9 0,2-3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5:10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8029,'8'0'898,"0"0"-711,-3 0-139,-3 0 1,16 0-45,-3 0 1,9 0-175,1 0 0,11 0 0,8-2 170,8-3 0,12 3 0,3-4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3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309 589 7939,'0'-8'-767,"0"-5"0,0 9 1161,0-6 0,0 6-92,0-6 1,0 5-212,0-5 0,-2 2 115,-2-2-212,-5-3 109,-5 11 0,-1-9-27,0 6 1,1-6-16,-1 1 1,-1 3-83,-4 2 1,4-1 123,-4 1 0,-1 0-416,1 5 142,1 0-26,4 0 1,0 2-62,0 3 1,2 3 68,4 6 0,-3 1-79,7 0 1,0 6 139,5 4 1,2 1-10,3-2 0,3 4 141,7-4 1,1 6-71,4 4 1,-2-8 89,6 4 0,-1-6-139,2 1 312,2-4-93,-10 0 0,9-9-49,-7 2 1,1-9 154,-5 0 1,-6-5-14,1-5 0,-6-3 160,0-7 0,-2-6 17,-2-3 1,-2-4 108,-2-2-75,2 1-281,-11 0 0,6-2 133,-3-4 1,-1 3 18,6-8 0,-5 6-110,5-5 1,-4 1 5,4-1 0,-2-3-24,2 3 1,4-4-119,-4-1 0,3 5-83,2 0 40,0 6 20,0-3 1,0 13-340,0 4 177,0 2 101,0 3-368,0 5 69,0 3 137,0 6-1217,0 6 556,0 3 874,0 12 0,7 8 0,1 9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4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30 8018,'-8'0'614,"-5"-6"-35,11 4-540,-4-4 94,-1-1 170,6 5-17,-6-4-351,7 6 164,0 0-43,0 6 0,2-2-189,3 5 1,-4 1-69,4 5 0,-2 0-72,2-1 1,-3 1 50,3 0 0,1 1-175,-1 4 1,2-4 26,-2 4 370,-4-4 0,12-1 0,-4-1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4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72 8015,'0'-8'0,"0"-5"140,0 3 1,5 2 170,0-2 1,1 7-692,-1-2 374,-3-3 0,11 7-1254,-3-4 1260,-4 10 0,7 3 0,-4 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4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15 7623,'-8'0'319,"0"-5"106,3 1-577,3-1 0,-11 5 6,3 0 1,2 1-1,-1 4 1,-1-3 91,-5 3 1,0 3-162,1 2 1,-1 1 156,0-1 0,1 3-53,-1-3 0,5 3 16,0 2 32,7-7-26,-4 5 184,7-12-66,0 13 0,2-8-2,3 4 0,0-4 143,10-6 0,-2 5-121,11 0 0,-4 0 18,4-5 1,1 0 113,4 0 1,-4 0-70,-1 0 0,1 0 56,4 0 1,-4 2-141,-1 3 1,-4-4-110,4 4 1,-6 2 36,2-2 1,-9 6-193,-1-1 1,-7 3 144,2 2 1,-3 1-61,-2 3 1,-7-2 15,-3 2 1,-8 3 48,-1-3 0,-6 1 114,6-5 0,-7-1-75,1 1 1,-3-2 111,-1-3 1,4-4-49,1-6 0,-1 0 30,-4 0 0,5-1-80,-1-4 0,7-3-2,-2-7 1,6-5 34,4 1 0,-3-14 0,5 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5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7970,'0'-14'0,"0"-1"0,0 0 0,1-4 463,4-1 0,-3 1-240,4 10 194,-6-4 166,0 12-247,0-12-401,0 11 184,0-5 48,0 7-405,0 0 43,0 7 186,0 1 37,7 13-96,-6-4 40,6 10 1,-7-4 41,0 7 0,2-1-30,3 0 0,-4 3 4,4 2 1,2-2 5,-3 8 1,3-6-178,-2 5 0,-2 0 67,7 5 0,-7 1-338,2-1 0,-2-5 2,2 0 0,-3-1-103,3 1 1,-2-5 554,2-9 0,-3 2 0,4-4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5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9538,'10'0'242,"-1"0"0,-4 0-74,5 0 0,2 0-836,7 0 394,-2 0 196,17 0-1037,-10 0 776,19 0 0,-11 0 339,8 0 0,5 0 0,8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5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10502,'0'8'-5,"0"-2"-271,0 1 187,0-6 1,0 8 27,0-4 1,0-2-110,0 7 0,2-1 16,3 6 1,-4-5 96,4 0 1,2-1-81,-2 6 120,6 0 1,-8-2-36,7-3 22,-7-4 28,11-6 0,-11 0-86,7 0 1,-6-6-113,6-4 0,-5-3-87,5-2 12,-7 0 226,10 1 0,-6-6-431,3 1 224,3-1 25,-12 5 0,11 1 29,-7-1 0,4 5 202,-4 0 0,7 7 0,-11-4 0,6 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6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8161,'0'-10'1750,"0"0"-1358,0 7 0,0-5-140,0 3-129,0 3-279,0-11 174,0 12-410,0-6 443,0 7-172,0 0-223,0 7 202,0-6 33,6 12 0,-3-5-310,7 7 228,-7 0-44,10 6-394,-11-5 379,11 6 0,-10-8-161,7 1-383,-6 0 794,9-1 0,-12 1 0,6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6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30 7918,'0'-8'1203,"0"-5"-768,-7 12-1600,5-6 527,-4 7 252,6 0 386,0 0 0,0 7 0,0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30T17:58:17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30 251 7974,'-5'-25'-309,"0"1"1,-5 4 186,5-4 1,0 6 563,5-2 0,0 4 384,0 1-126,0-6-311,0 5 57,0-6-107,0 8-224,0 6-193,0 1 1,0 18 57,0 4 1,5 5 6,0-1 0,0 3 32,-5 2 0,5 5 1,0 1 0,0-1 22,-5 6 1,5 0-61,0 0 1,1-1 8,-1-5 0,-3 3-99,3 2 0,-4-3 86,-1 3 0,5-3-137,0-1 1,0-6 84,-5 1 1,0-12-95,0 1 144,6-9 0,-2 2-1,6-7 1,-7-2-88,2-3 0,1-8 66,-1-6 0,7-6-153,-3 5 1,0-4 95,0 4 0,-5-6-12,0 2 0,3 1 33,-2-2 1,5 7 51,-5-1 0,1 2-57,-1 3 1,-2-1 10,7 0 0,-5 7-28,5 3 1,-5 4 8,5 1 0,-6 0 66,6 0 0,-2 6-41,2 4 1,3 8 38,-3 2 1,3 4-46,2-4 1,0 6 44,-1-2 1,-4-1-28,0 2 0,-2-1 6,2 6 0,-4-6 6,-6 1 0,0-6-2,0 6 1,-3-7 111,-7 1 1,-1-4-110,-14-5 1,6-4 144,-6-6 0,1 0-121,-6 0 1,1-1 120,0-4 1,1-3-140,3-7 1,4-1 3,6-4 1,2-1-84,3-4 1,4-1-208,6 6 1,0-6 324,0 2 0,6 3 0,9-7 0,8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AD3D2-1968-4CEE-AB57-39B0B0FB67E2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0904E-779C-49ED-AF3A-A2F619754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19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5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1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5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56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1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0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29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9852B-B0AA-42EC-9BCA-993A3FF5D8C5}" type="datetimeFigureOut">
              <a:rPr lang="en-US" smtClean="0"/>
              <a:t>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2.0185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2.03167" TargetMode="External"/><Relationship Id="rId2" Type="http://schemas.openxmlformats.org/officeDocument/2006/relationships/hyperlink" Target="https://arxiv.org/abs/1502.0185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211.5063" TargetMode="External"/><Relationship Id="rId2" Type="http://schemas.openxmlformats.org/officeDocument/2006/relationships/hyperlink" Target="https://arxiv.org/abs/1502.0185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hyperlink" Target="https://arxiv.org/abs/1412.698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2142" TargetMode="External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99" Type="http://schemas.openxmlformats.org/officeDocument/2006/relationships/image" Target="../media/image152.png"/><Relationship Id="rId21" Type="http://schemas.openxmlformats.org/officeDocument/2006/relationships/image" Target="../media/image13.png"/><Relationship Id="rId63" Type="http://schemas.openxmlformats.org/officeDocument/2006/relationships/image" Target="../media/image34.png"/><Relationship Id="rId159" Type="http://schemas.openxmlformats.org/officeDocument/2006/relationships/image" Target="../media/image82.png"/><Relationship Id="rId324" Type="http://schemas.openxmlformats.org/officeDocument/2006/relationships/customXml" Target="../ink/ink120.xml"/><Relationship Id="rId366" Type="http://schemas.openxmlformats.org/officeDocument/2006/relationships/customXml" Target="../ink/ink141.xml"/><Relationship Id="rId433" Type="http://schemas.openxmlformats.org/officeDocument/2006/relationships/image" Target="../media/image117.png"/><Relationship Id="rId268" Type="http://schemas.openxmlformats.org/officeDocument/2006/relationships/customXml" Target="../ink/ink92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70.png"/><Relationship Id="rId377" Type="http://schemas.openxmlformats.org/officeDocument/2006/relationships/image" Target="../media/image89.png"/><Relationship Id="rId5" Type="http://schemas.openxmlformats.org/officeDocument/2006/relationships/image" Target="../media/image5.png"/><Relationship Id="rId402" Type="http://schemas.openxmlformats.org/officeDocument/2006/relationships/customXml" Target="../ink/ink159.xml"/><Relationship Id="rId279" Type="http://schemas.openxmlformats.org/officeDocument/2006/relationships/image" Target="../media/image142.png"/><Relationship Id="rId444" Type="http://schemas.openxmlformats.org/officeDocument/2006/relationships/customXml" Target="../ink/ink180.xml"/><Relationship Id="rId43" Type="http://schemas.openxmlformats.org/officeDocument/2006/relationships/image" Target="../media/image24.png"/><Relationship Id="rId139" Type="http://schemas.openxmlformats.org/officeDocument/2006/relationships/image" Target="../media/image72.png"/><Relationship Id="rId290" Type="http://schemas.openxmlformats.org/officeDocument/2006/relationships/customXml" Target="../ink/ink103.xml"/><Relationship Id="rId304" Type="http://schemas.openxmlformats.org/officeDocument/2006/relationships/customXml" Target="../ink/ink110.xml"/><Relationship Id="rId346" Type="http://schemas.openxmlformats.org/officeDocument/2006/relationships/customXml" Target="../ink/ink131.xml"/><Relationship Id="rId388" Type="http://schemas.openxmlformats.org/officeDocument/2006/relationships/customXml" Target="../ink/ink152.xml"/><Relationship Id="rId85" Type="http://schemas.openxmlformats.org/officeDocument/2006/relationships/image" Target="../media/image45.png"/><Relationship Id="rId150" Type="http://schemas.openxmlformats.org/officeDocument/2006/relationships/customXml" Target="../ink/ink75.xml"/><Relationship Id="rId413" Type="http://schemas.openxmlformats.org/officeDocument/2006/relationships/image" Target="../media/image107.png"/><Relationship Id="rId248" Type="http://schemas.openxmlformats.org/officeDocument/2006/relationships/customXml" Target="../ink/ink82.xml"/><Relationship Id="rId455" Type="http://schemas.openxmlformats.org/officeDocument/2006/relationships/image" Target="../media/image188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60.png"/><Relationship Id="rId357" Type="http://schemas.openxmlformats.org/officeDocument/2006/relationships/image" Target="../media/image181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3.png"/><Relationship Id="rId399" Type="http://schemas.openxmlformats.org/officeDocument/2006/relationships/image" Target="../media/image100.png"/><Relationship Id="rId259" Type="http://schemas.openxmlformats.org/officeDocument/2006/relationships/image" Target="../media/image132.png"/><Relationship Id="rId424" Type="http://schemas.openxmlformats.org/officeDocument/2006/relationships/customXml" Target="../ink/ink170.xml"/><Relationship Id="rId466" Type="http://schemas.openxmlformats.org/officeDocument/2006/relationships/customXml" Target="../ink/ink191.xml"/><Relationship Id="rId23" Type="http://schemas.openxmlformats.org/officeDocument/2006/relationships/image" Target="../media/image14.png"/><Relationship Id="rId119" Type="http://schemas.openxmlformats.org/officeDocument/2006/relationships/image" Target="../media/image62.png"/><Relationship Id="rId270" Type="http://schemas.openxmlformats.org/officeDocument/2006/relationships/customXml" Target="../ink/ink93.xml"/><Relationship Id="rId326" Type="http://schemas.openxmlformats.org/officeDocument/2006/relationships/customXml" Target="../ink/ink121.xml"/><Relationship Id="rId65" Type="http://schemas.openxmlformats.org/officeDocument/2006/relationships/image" Target="../media/image35.png"/><Relationship Id="rId130" Type="http://schemas.openxmlformats.org/officeDocument/2006/relationships/customXml" Target="../ink/ink65.xml"/><Relationship Id="rId368" Type="http://schemas.openxmlformats.org/officeDocument/2006/relationships/customXml" Target="../ink/ink142.xml"/><Relationship Id="rId435" Type="http://schemas.openxmlformats.org/officeDocument/2006/relationships/image" Target="../media/image118.png"/><Relationship Id="rId281" Type="http://schemas.openxmlformats.org/officeDocument/2006/relationships/image" Target="../media/image143.png"/><Relationship Id="rId337" Type="http://schemas.openxmlformats.org/officeDocument/2006/relationships/image" Target="../media/image171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3.png"/><Relationship Id="rId379" Type="http://schemas.openxmlformats.org/officeDocument/2006/relationships/image" Target="../media/image90.png"/><Relationship Id="rId7" Type="http://schemas.openxmlformats.org/officeDocument/2006/relationships/image" Target="../media/image6.png"/><Relationship Id="rId390" Type="http://schemas.openxmlformats.org/officeDocument/2006/relationships/customXml" Target="../ink/ink153.xml"/><Relationship Id="rId404" Type="http://schemas.openxmlformats.org/officeDocument/2006/relationships/customXml" Target="../ink/ink160.xml"/><Relationship Id="rId446" Type="http://schemas.openxmlformats.org/officeDocument/2006/relationships/customXml" Target="../ink/ink181.xml"/><Relationship Id="rId250" Type="http://schemas.openxmlformats.org/officeDocument/2006/relationships/customXml" Target="../ink/ink83.xml"/><Relationship Id="rId292" Type="http://schemas.openxmlformats.org/officeDocument/2006/relationships/customXml" Target="../ink/ink104.xml"/><Relationship Id="rId306" Type="http://schemas.openxmlformats.org/officeDocument/2006/relationships/customXml" Target="../ink/ink111.xml"/><Relationship Id="rId45" Type="http://schemas.openxmlformats.org/officeDocument/2006/relationships/image" Target="../media/image25.png"/><Relationship Id="rId87" Type="http://schemas.openxmlformats.org/officeDocument/2006/relationships/image" Target="../media/image46.png"/><Relationship Id="rId110" Type="http://schemas.openxmlformats.org/officeDocument/2006/relationships/customXml" Target="../ink/ink55.xml"/><Relationship Id="rId348" Type="http://schemas.openxmlformats.org/officeDocument/2006/relationships/customXml" Target="../ink/ink132.xml"/><Relationship Id="rId152" Type="http://schemas.openxmlformats.org/officeDocument/2006/relationships/customXml" Target="../ink/ink76.xml"/><Relationship Id="rId415" Type="http://schemas.openxmlformats.org/officeDocument/2006/relationships/image" Target="../media/image108.png"/><Relationship Id="rId457" Type="http://schemas.openxmlformats.org/officeDocument/2006/relationships/image" Target="../media/image189.png"/><Relationship Id="rId261" Type="http://schemas.openxmlformats.org/officeDocument/2006/relationships/image" Target="../media/image133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61.png"/><Relationship Id="rId359" Type="http://schemas.openxmlformats.org/officeDocument/2006/relationships/image" Target="../media/image182.png"/><Relationship Id="rId98" Type="http://schemas.openxmlformats.org/officeDocument/2006/relationships/customXml" Target="../ink/ink49.xml"/><Relationship Id="rId121" Type="http://schemas.openxmlformats.org/officeDocument/2006/relationships/image" Target="../media/image63.png"/><Relationship Id="rId370" Type="http://schemas.openxmlformats.org/officeDocument/2006/relationships/customXml" Target="../ink/ink143.xml"/><Relationship Id="rId426" Type="http://schemas.openxmlformats.org/officeDocument/2006/relationships/customXml" Target="../ink/ink171.xml"/><Relationship Id="rId468" Type="http://schemas.openxmlformats.org/officeDocument/2006/relationships/customXml" Target="../ink/ink192.xml"/><Relationship Id="rId25" Type="http://schemas.openxmlformats.org/officeDocument/2006/relationships/image" Target="../media/image15.png"/><Relationship Id="rId67" Type="http://schemas.openxmlformats.org/officeDocument/2006/relationships/image" Target="../media/image36.png"/><Relationship Id="rId272" Type="http://schemas.openxmlformats.org/officeDocument/2006/relationships/customXml" Target="../ink/ink94.xml"/><Relationship Id="rId328" Type="http://schemas.openxmlformats.org/officeDocument/2006/relationships/customXml" Target="../ink/ink122.xml"/><Relationship Id="rId132" Type="http://schemas.openxmlformats.org/officeDocument/2006/relationships/customXml" Target="../ink/ink66.xml"/><Relationship Id="rId381" Type="http://schemas.openxmlformats.org/officeDocument/2006/relationships/image" Target="../media/image91.png"/><Relationship Id="rId437" Type="http://schemas.openxmlformats.org/officeDocument/2006/relationships/image" Target="../media/image119.png"/><Relationship Id="rId36" Type="http://schemas.openxmlformats.org/officeDocument/2006/relationships/customXml" Target="../ink/ink18.xml"/><Relationship Id="rId283" Type="http://schemas.openxmlformats.org/officeDocument/2006/relationships/image" Target="../media/image144.png"/><Relationship Id="rId339" Type="http://schemas.openxmlformats.org/officeDocument/2006/relationships/image" Target="../media/image172.png"/><Relationship Id="rId78" Type="http://schemas.openxmlformats.org/officeDocument/2006/relationships/customXml" Target="../ink/ink39.xml"/><Relationship Id="rId101" Type="http://schemas.openxmlformats.org/officeDocument/2006/relationships/image" Target="../media/image53.png"/><Relationship Id="rId143" Type="http://schemas.openxmlformats.org/officeDocument/2006/relationships/image" Target="../media/image74.png"/><Relationship Id="rId350" Type="http://schemas.openxmlformats.org/officeDocument/2006/relationships/customXml" Target="../ink/ink133.xml"/><Relationship Id="rId406" Type="http://schemas.openxmlformats.org/officeDocument/2006/relationships/customXml" Target="../ink/ink161.xml"/><Relationship Id="rId9" Type="http://schemas.openxmlformats.org/officeDocument/2006/relationships/image" Target="../media/image7.png"/><Relationship Id="rId392" Type="http://schemas.openxmlformats.org/officeDocument/2006/relationships/customXml" Target="../ink/ink154.xml"/><Relationship Id="rId448" Type="http://schemas.openxmlformats.org/officeDocument/2006/relationships/customXml" Target="../ink/ink182.xml"/><Relationship Id="rId252" Type="http://schemas.openxmlformats.org/officeDocument/2006/relationships/customXml" Target="../ink/ink84.xml"/><Relationship Id="rId294" Type="http://schemas.openxmlformats.org/officeDocument/2006/relationships/customXml" Target="../ink/ink105.xml"/><Relationship Id="rId308" Type="http://schemas.openxmlformats.org/officeDocument/2006/relationships/customXml" Target="../ink/ink112.xml"/><Relationship Id="rId47" Type="http://schemas.openxmlformats.org/officeDocument/2006/relationships/image" Target="../media/image26.png"/><Relationship Id="rId68" Type="http://schemas.openxmlformats.org/officeDocument/2006/relationships/customXml" Target="../ink/ink34.xml"/><Relationship Id="rId89" Type="http://schemas.openxmlformats.org/officeDocument/2006/relationships/image" Target="../media/image47.png"/><Relationship Id="rId112" Type="http://schemas.openxmlformats.org/officeDocument/2006/relationships/customXml" Target="../ink/ink56.xml"/><Relationship Id="rId133" Type="http://schemas.openxmlformats.org/officeDocument/2006/relationships/image" Target="../media/image69.png"/><Relationship Id="rId154" Type="http://schemas.openxmlformats.org/officeDocument/2006/relationships/customXml" Target="../ink/ink77.xml"/><Relationship Id="rId340" Type="http://schemas.openxmlformats.org/officeDocument/2006/relationships/customXml" Target="../ink/ink128.xml"/><Relationship Id="rId361" Type="http://schemas.openxmlformats.org/officeDocument/2006/relationships/image" Target="../media/image183.png"/><Relationship Id="rId382" Type="http://schemas.openxmlformats.org/officeDocument/2006/relationships/customXml" Target="../ink/ink149.xml"/><Relationship Id="rId417" Type="http://schemas.openxmlformats.org/officeDocument/2006/relationships/image" Target="../media/image109.png"/><Relationship Id="rId438" Type="http://schemas.openxmlformats.org/officeDocument/2006/relationships/customXml" Target="../ink/ink177.xml"/><Relationship Id="rId459" Type="http://schemas.openxmlformats.org/officeDocument/2006/relationships/image" Target="../media/image190.png"/><Relationship Id="rId16" Type="http://schemas.openxmlformats.org/officeDocument/2006/relationships/customXml" Target="../ink/ink8.xml"/><Relationship Id="rId263" Type="http://schemas.openxmlformats.org/officeDocument/2006/relationships/image" Target="../media/image134.png"/><Relationship Id="rId284" Type="http://schemas.openxmlformats.org/officeDocument/2006/relationships/customXml" Target="../ink/ink100.xml"/><Relationship Id="rId319" Type="http://schemas.openxmlformats.org/officeDocument/2006/relationships/image" Target="../media/image162.png"/><Relationship Id="rId470" Type="http://schemas.openxmlformats.org/officeDocument/2006/relationships/customXml" Target="../ink/ink193.xml"/><Relationship Id="rId37" Type="http://schemas.openxmlformats.org/officeDocument/2006/relationships/image" Target="../media/image21.png"/><Relationship Id="rId58" Type="http://schemas.openxmlformats.org/officeDocument/2006/relationships/customXml" Target="../ink/ink29.xml"/><Relationship Id="rId79" Type="http://schemas.openxmlformats.org/officeDocument/2006/relationships/image" Target="../media/image42.png"/><Relationship Id="rId102" Type="http://schemas.openxmlformats.org/officeDocument/2006/relationships/customXml" Target="../ink/ink51.xml"/><Relationship Id="rId123" Type="http://schemas.openxmlformats.org/officeDocument/2006/relationships/image" Target="../media/image64.png"/><Relationship Id="rId144" Type="http://schemas.openxmlformats.org/officeDocument/2006/relationships/customXml" Target="../ink/ink72.xml"/><Relationship Id="rId330" Type="http://schemas.openxmlformats.org/officeDocument/2006/relationships/customXml" Target="../ink/ink123.xml"/><Relationship Id="rId90" Type="http://schemas.openxmlformats.org/officeDocument/2006/relationships/customXml" Target="../ink/ink45.xml"/><Relationship Id="rId351" Type="http://schemas.openxmlformats.org/officeDocument/2006/relationships/image" Target="../media/image178.png"/><Relationship Id="rId372" Type="http://schemas.openxmlformats.org/officeDocument/2006/relationships/customXml" Target="../ink/ink144.xml"/><Relationship Id="rId393" Type="http://schemas.openxmlformats.org/officeDocument/2006/relationships/image" Target="../media/image97.png"/><Relationship Id="rId407" Type="http://schemas.openxmlformats.org/officeDocument/2006/relationships/image" Target="../media/image104.png"/><Relationship Id="rId428" Type="http://schemas.openxmlformats.org/officeDocument/2006/relationships/customXml" Target="../ink/ink172.xml"/><Relationship Id="rId449" Type="http://schemas.openxmlformats.org/officeDocument/2006/relationships/image" Target="../media/image125.png"/><Relationship Id="rId253" Type="http://schemas.openxmlformats.org/officeDocument/2006/relationships/image" Target="../media/image129.png"/><Relationship Id="rId274" Type="http://schemas.openxmlformats.org/officeDocument/2006/relationships/customXml" Target="../ink/ink95.xml"/><Relationship Id="rId295" Type="http://schemas.openxmlformats.org/officeDocument/2006/relationships/image" Target="../media/image150.png"/><Relationship Id="rId309" Type="http://schemas.openxmlformats.org/officeDocument/2006/relationships/image" Target="../media/image157.png"/><Relationship Id="rId460" Type="http://schemas.openxmlformats.org/officeDocument/2006/relationships/customXml" Target="../ink/ink188.xml"/><Relationship Id="rId27" Type="http://schemas.openxmlformats.org/officeDocument/2006/relationships/image" Target="../media/image16.png"/><Relationship Id="rId48" Type="http://schemas.openxmlformats.org/officeDocument/2006/relationships/customXml" Target="../ink/ink24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34" Type="http://schemas.openxmlformats.org/officeDocument/2006/relationships/customXml" Target="../ink/ink67.xml"/><Relationship Id="rId320" Type="http://schemas.openxmlformats.org/officeDocument/2006/relationships/customXml" Target="../ink/ink118.xml"/><Relationship Id="rId80" Type="http://schemas.openxmlformats.org/officeDocument/2006/relationships/customXml" Target="../ink/ink40.xml"/><Relationship Id="rId155" Type="http://schemas.openxmlformats.org/officeDocument/2006/relationships/image" Target="../media/image80.png"/><Relationship Id="rId341" Type="http://schemas.openxmlformats.org/officeDocument/2006/relationships/image" Target="../media/image173.png"/><Relationship Id="rId362" Type="http://schemas.openxmlformats.org/officeDocument/2006/relationships/customXml" Target="../ink/ink139.xml"/><Relationship Id="rId383" Type="http://schemas.openxmlformats.org/officeDocument/2006/relationships/image" Target="../media/image92.png"/><Relationship Id="rId418" Type="http://schemas.openxmlformats.org/officeDocument/2006/relationships/customXml" Target="../ink/ink167.xml"/><Relationship Id="rId439" Type="http://schemas.openxmlformats.org/officeDocument/2006/relationships/image" Target="../media/image120.png"/><Relationship Id="rId264" Type="http://schemas.openxmlformats.org/officeDocument/2006/relationships/customXml" Target="../ink/ink90.xml"/><Relationship Id="rId285" Type="http://schemas.openxmlformats.org/officeDocument/2006/relationships/image" Target="../media/image145.png"/><Relationship Id="rId450" Type="http://schemas.openxmlformats.org/officeDocument/2006/relationships/customXml" Target="../ink/ink183.xml"/><Relationship Id="rId471" Type="http://schemas.openxmlformats.org/officeDocument/2006/relationships/image" Target="../media/image196.png"/><Relationship Id="rId17" Type="http://schemas.openxmlformats.org/officeDocument/2006/relationships/image" Target="../media/image11.png"/><Relationship Id="rId38" Type="http://schemas.openxmlformats.org/officeDocument/2006/relationships/customXml" Target="../ink/ink19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24" Type="http://schemas.openxmlformats.org/officeDocument/2006/relationships/customXml" Target="../ink/ink62.xml"/><Relationship Id="rId310" Type="http://schemas.openxmlformats.org/officeDocument/2006/relationships/customXml" Target="../ink/ink113.xml"/><Relationship Id="rId70" Type="http://schemas.openxmlformats.org/officeDocument/2006/relationships/customXml" Target="../ink/ink35.xml"/><Relationship Id="rId91" Type="http://schemas.openxmlformats.org/officeDocument/2006/relationships/image" Target="../media/image48.png"/><Relationship Id="rId145" Type="http://schemas.openxmlformats.org/officeDocument/2006/relationships/image" Target="../media/image75.png"/><Relationship Id="rId331" Type="http://schemas.openxmlformats.org/officeDocument/2006/relationships/image" Target="../media/image168.png"/><Relationship Id="rId352" Type="http://schemas.openxmlformats.org/officeDocument/2006/relationships/customXml" Target="../ink/ink134.xml"/><Relationship Id="rId373" Type="http://schemas.openxmlformats.org/officeDocument/2006/relationships/image" Target="../media/image87.png"/><Relationship Id="rId394" Type="http://schemas.openxmlformats.org/officeDocument/2006/relationships/customXml" Target="../ink/ink155.xml"/><Relationship Id="rId408" Type="http://schemas.openxmlformats.org/officeDocument/2006/relationships/customXml" Target="../ink/ink162.xml"/><Relationship Id="rId42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54" Type="http://schemas.openxmlformats.org/officeDocument/2006/relationships/customXml" Target="../ink/ink85.xml"/><Relationship Id="rId440" Type="http://schemas.openxmlformats.org/officeDocument/2006/relationships/customXml" Target="../ink/ink178.xml"/><Relationship Id="rId28" Type="http://schemas.openxmlformats.org/officeDocument/2006/relationships/customXml" Target="../ink/ink14.xml"/><Relationship Id="rId49" Type="http://schemas.openxmlformats.org/officeDocument/2006/relationships/image" Target="../media/image27.png"/><Relationship Id="rId114" Type="http://schemas.openxmlformats.org/officeDocument/2006/relationships/customXml" Target="../ink/ink57.xml"/><Relationship Id="rId275" Type="http://schemas.openxmlformats.org/officeDocument/2006/relationships/image" Target="../media/image140.png"/><Relationship Id="rId296" Type="http://schemas.openxmlformats.org/officeDocument/2006/relationships/customXml" Target="../ink/ink106.xml"/><Relationship Id="rId300" Type="http://schemas.openxmlformats.org/officeDocument/2006/relationships/customXml" Target="../ink/ink108.xml"/><Relationship Id="rId461" Type="http://schemas.openxmlformats.org/officeDocument/2006/relationships/image" Target="../media/image191.png"/><Relationship Id="rId60" Type="http://schemas.openxmlformats.org/officeDocument/2006/relationships/customXml" Target="../ink/ink30.xml"/><Relationship Id="rId81" Type="http://schemas.openxmlformats.org/officeDocument/2006/relationships/image" Target="../media/image43.png"/><Relationship Id="rId135" Type="http://schemas.openxmlformats.org/officeDocument/2006/relationships/image" Target="../media/image70.png"/><Relationship Id="rId156" Type="http://schemas.openxmlformats.org/officeDocument/2006/relationships/customXml" Target="../ink/ink78.xml"/><Relationship Id="rId321" Type="http://schemas.openxmlformats.org/officeDocument/2006/relationships/image" Target="../media/image163.png"/><Relationship Id="rId342" Type="http://schemas.openxmlformats.org/officeDocument/2006/relationships/customXml" Target="../ink/ink129.xml"/><Relationship Id="rId363" Type="http://schemas.openxmlformats.org/officeDocument/2006/relationships/image" Target="../media/image184.png"/><Relationship Id="rId384" Type="http://schemas.openxmlformats.org/officeDocument/2006/relationships/customXml" Target="../ink/ink150.xml"/><Relationship Id="rId419" Type="http://schemas.openxmlformats.org/officeDocument/2006/relationships/image" Target="../media/image110.png"/><Relationship Id="rId430" Type="http://schemas.openxmlformats.org/officeDocument/2006/relationships/customXml" Target="../ink/ink173.xml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265" Type="http://schemas.openxmlformats.org/officeDocument/2006/relationships/image" Target="../media/image135.png"/><Relationship Id="rId286" Type="http://schemas.openxmlformats.org/officeDocument/2006/relationships/customXml" Target="../ink/ink101.xml"/><Relationship Id="rId451" Type="http://schemas.openxmlformats.org/officeDocument/2006/relationships/image" Target="../media/image186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65.png"/><Relationship Id="rId146" Type="http://schemas.openxmlformats.org/officeDocument/2006/relationships/customXml" Target="../ink/ink73.xml"/><Relationship Id="rId311" Type="http://schemas.openxmlformats.org/officeDocument/2006/relationships/image" Target="../media/image158.png"/><Relationship Id="rId332" Type="http://schemas.openxmlformats.org/officeDocument/2006/relationships/customXml" Target="../ink/ink124.xml"/><Relationship Id="rId353" Type="http://schemas.openxmlformats.org/officeDocument/2006/relationships/image" Target="../media/image179.png"/><Relationship Id="rId374" Type="http://schemas.openxmlformats.org/officeDocument/2006/relationships/customXml" Target="../ink/ink145.xml"/><Relationship Id="rId395" Type="http://schemas.openxmlformats.org/officeDocument/2006/relationships/image" Target="../media/image98.png"/><Relationship Id="rId409" Type="http://schemas.openxmlformats.org/officeDocument/2006/relationships/image" Target="../media/image105.png"/><Relationship Id="rId71" Type="http://schemas.openxmlformats.org/officeDocument/2006/relationships/image" Target="../media/image38.png"/><Relationship Id="rId92" Type="http://schemas.openxmlformats.org/officeDocument/2006/relationships/customXml" Target="../ink/ink46.xml"/><Relationship Id="rId420" Type="http://schemas.openxmlformats.org/officeDocument/2006/relationships/customXml" Target="../ink/ink168.xml"/><Relationship Id="rId2" Type="http://schemas.openxmlformats.org/officeDocument/2006/relationships/image" Target="../media/image3.png"/><Relationship Id="rId29" Type="http://schemas.openxmlformats.org/officeDocument/2006/relationships/image" Target="../media/image17.png"/><Relationship Id="rId255" Type="http://schemas.openxmlformats.org/officeDocument/2006/relationships/image" Target="../media/image130.png"/><Relationship Id="rId276" Type="http://schemas.openxmlformats.org/officeDocument/2006/relationships/customXml" Target="../ink/ink96.xml"/><Relationship Id="rId297" Type="http://schemas.openxmlformats.org/officeDocument/2006/relationships/image" Target="../media/image151.png"/><Relationship Id="rId441" Type="http://schemas.openxmlformats.org/officeDocument/2006/relationships/image" Target="../media/image121.png"/><Relationship Id="rId462" Type="http://schemas.openxmlformats.org/officeDocument/2006/relationships/customXml" Target="../ink/ink189.xml"/><Relationship Id="rId40" Type="http://schemas.openxmlformats.org/officeDocument/2006/relationships/customXml" Target="../ink/ink20.xml"/><Relationship Id="rId115" Type="http://schemas.openxmlformats.org/officeDocument/2006/relationships/image" Target="../media/image60.png"/><Relationship Id="rId136" Type="http://schemas.openxmlformats.org/officeDocument/2006/relationships/customXml" Target="../ink/ink68.xml"/><Relationship Id="rId157" Type="http://schemas.openxmlformats.org/officeDocument/2006/relationships/image" Target="../media/image81.png"/><Relationship Id="rId301" Type="http://schemas.openxmlformats.org/officeDocument/2006/relationships/image" Target="../media/image153.png"/><Relationship Id="rId322" Type="http://schemas.openxmlformats.org/officeDocument/2006/relationships/customXml" Target="../ink/ink119.xml"/><Relationship Id="rId343" Type="http://schemas.openxmlformats.org/officeDocument/2006/relationships/image" Target="../media/image174.png"/><Relationship Id="rId364" Type="http://schemas.openxmlformats.org/officeDocument/2006/relationships/customXml" Target="../ink/ink140.xml"/><Relationship Id="rId61" Type="http://schemas.openxmlformats.org/officeDocument/2006/relationships/image" Target="../media/image33.png"/><Relationship Id="rId82" Type="http://schemas.openxmlformats.org/officeDocument/2006/relationships/customXml" Target="../ink/ink41.xml"/><Relationship Id="rId385" Type="http://schemas.openxmlformats.org/officeDocument/2006/relationships/image" Target="../media/image93.png"/><Relationship Id="rId19" Type="http://schemas.openxmlformats.org/officeDocument/2006/relationships/image" Target="../media/image12.png"/><Relationship Id="rId266" Type="http://schemas.openxmlformats.org/officeDocument/2006/relationships/customXml" Target="../ink/ink91.xml"/><Relationship Id="rId287" Type="http://schemas.openxmlformats.org/officeDocument/2006/relationships/image" Target="../media/image146.png"/><Relationship Id="rId410" Type="http://schemas.openxmlformats.org/officeDocument/2006/relationships/customXml" Target="../ink/ink163.xml"/><Relationship Id="rId431" Type="http://schemas.openxmlformats.org/officeDocument/2006/relationships/image" Target="../media/image116.png"/><Relationship Id="rId452" Type="http://schemas.openxmlformats.org/officeDocument/2006/relationships/customXml" Target="../ink/ink184.xml"/><Relationship Id="rId30" Type="http://schemas.openxmlformats.org/officeDocument/2006/relationships/customXml" Target="../ink/ink15.xml"/><Relationship Id="rId105" Type="http://schemas.openxmlformats.org/officeDocument/2006/relationships/image" Target="../media/image55.png"/><Relationship Id="rId126" Type="http://schemas.openxmlformats.org/officeDocument/2006/relationships/customXml" Target="../ink/ink63.xml"/><Relationship Id="rId147" Type="http://schemas.openxmlformats.org/officeDocument/2006/relationships/image" Target="../media/image76.png"/><Relationship Id="rId312" Type="http://schemas.openxmlformats.org/officeDocument/2006/relationships/customXml" Target="../ink/ink114.xml"/><Relationship Id="rId333" Type="http://schemas.openxmlformats.org/officeDocument/2006/relationships/image" Target="../media/image169.png"/><Relationship Id="rId354" Type="http://schemas.openxmlformats.org/officeDocument/2006/relationships/customXml" Target="../ink/ink135.xml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93" Type="http://schemas.openxmlformats.org/officeDocument/2006/relationships/image" Target="../media/image49.png"/><Relationship Id="rId375" Type="http://schemas.openxmlformats.org/officeDocument/2006/relationships/image" Target="../media/image88.png"/><Relationship Id="rId396" Type="http://schemas.openxmlformats.org/officeDocument/2006/relationships/customXml" Target="../ink/ink156.xml"/><Relationship Id="rId3" Type="http://schemas.openxmlformats.org/officeDocument/2006/relationships/image" Target="../media/image4.png"/><Relationship Id="rId256" Type="http://schemas.openxmlformats.org/officeDocument/2006/relationships/customXml" Target="../ink/ink86.xml"/><Relationship Id="rId277" Type="http://schemas.openxmlformats.org/officeDocument/2006/relationships/image" Target="../media/image141.png"/><Relationship Id="rId298" Type="http://schemas.openxmlformats.org/officeDocument/2006/relationships/customXml" Target="../ink/ink107.xml"/><Relationship Id="rId400" Type="http://schemas.openxmlformats.org/officeDocument/2006/relationships/customXml" Target="../ink/ink158.xml"/><Relationship Id="rId421" Type="http://schemas.openxmlformats.org/officeDocument/2006/relationships/image" Target="../media/image111.png"/><Relationship Id="rId442" Type="http://schemas.openxmlformats.org/officeDocument/2006/relationships/customXml" Target="../ink/ink179.xml"/><Relationship Id="rId463" Type="http://schemas.openxmlformats.org/officeDocument/2006/relationships/image" Target="../media/image192.png"/><Relationship Id="rId116" Type="http://schemas.openxmlformats.org/officeDocument/2006/relationships/customXml" Target="../ink/ink58.xml"/><Relationship Id="rId137" Type="http://schemas.openxmlformats.org/officeDocument/2006/relationships/image" Target="../media/image71.png"/><Relationship Id="rId158" Type="http://schemas.openxmlformats.org/officeDocument/2006/relationships/customXml" Target="../ink/ink79.xml"/><Relationship Id="rId302" Type="http://schemas.openxmlformats.org/officeDocument/2006/relationships/customXml" Target="../ink/ink109.xml"/><Relationship Id="rId323" Type="http://schemas.openxmlformats.org/officeDocument/2006/relationships/image" Target="../media/image164.png"/><Relationship Id="rId344" Type="http://schemas.openxmlformats.org/officeDocument/2006/relationships/customXml" Target="../ink/ink130.xml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62" Type="http://schemas.openxmlformats.org/officeDocument/2006/relationships/customXml" Target="../ink/ink31.xml"/><Relationship Id="rId83" Type="http://schemas.openxmlformats.org/officeDocument/2006/relationships/image" Target="../media/image44.png"/><Relationship Id="rId365" Type="http://schemas.openxmlformats.org/officeDocument/2006/relationships/image" Target="../media/image185.png"/><Relationship Id="rId386" Type="http://schemas.openxmlformats.org/officeDocument/2006/relationships/customXml" Target="../ink/ink151.xml"/><Relationship Id="rId267" Type="http://schemas.openxmlformats.org/officeDocument/2006/relationships/image" Target="../media/image136.png"/><Relationship Id="rId288" Type="http://schemas.openxmlformats.org/officeDocument/2006/relationships/customXml" Target="../ink/ink102.xml"/><Relationship Id="rId411" Type="http://schemas.openxmlformats.org/officeDocument/2006/relationships/image" Target="../media/image106.png"/><Relationship Id="rId432" Type="http://schemas.openxmlformats.org/officeDocument/2006/relationships/customXml" Target="../ink/ink174.xml"/><Relationship Id="rId453" Type="http://schemas.openxmlformats.org/officeDocument/2006/relationships/image" Target="../media/image187.png"/><Relationship Id="rId106" Type="http://schemas.openxmlformats.org/officeDocument/2006/relationships/customXml" Target="../ink/ink53.xml"/><Relationship Id="rId127" Type="http://schemas.openxmlformats.org/officeDocument/2006/relationships/image" Target="../media/image66.png"/><Relationship Id="rId313" Type="http://schemas.openxmlformats.org/officeDocument/2006/relationships/image" Target="../media/image159.png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52" Type="http://schemas.openxmlformats.org/officeDocument/2006/relationships/customXml" Target="../ink/ink26.xml"/><Relationship Id="rId73" Type="http://schemas.openxmlformats.org/officeDocument/2006/relationships/image" Target="../media/image39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34" Type="http://schemas.openxmlformats.org/officeDocument/2006/relationships/customXml" Target="../ink/ink125.xml"/><Relationship Id="rId355" Type="http://schemas.openxmlformats.org/officeDocument/2006/relationships/image" Target="../media/image180.png"/><Relationship Id="rId376" Type="http://schemas.openxmlformats.org/officeDocument/2006/relationships/customXml" Target="../ink/ink146.xml"/><Relationship Id="rId397" Type="http://schemas.openxmlformats.org/officeDocument/2006/relationships/image" Target="../media/image99.png"/><Relationship Id="rId4" Type="http://schemas.openxmlformats.org/officeDocument/2006/relationships/customXml" Target="../ink/ink2.xml"/><Relationship Id="rId257" Type="http://schemas.openxmlformats.org/officeDocument/2006/relationships/image" Target="../media/image131.png"/><Relationship Id="rId278" Type="http://schemas.openxmlformats.org/officeDocument/2006/relationships/customXml" Target="../ink/ink97.xml"/><Relationship Id="rId401" Type="http://schemas.openxmlformats.org/officeDocument/2006/relationships/image" Target="../media/image101.png"/><Relationship Id="rId422" Type="http://schemas.openxmlformats.org/officeDocument/2006/relationships/customXml" Target="../ink/ink169.xml"/><Relationship Id="rId443" Type="http://schemas.openxmlformats.org/officeDocument/2006/relationships/image" Target="../media/image122.png"/><Relationship Id="rId464" Type="http://schemas.openxmlformats.org/officeDocument/2006/relationships/customXml" Target="../ink/ink190.xml"/><Relationship Id="rId303" Type="http://schemas.openxmlformats.org/officeDocument/2006/relationships/image" Target="../media/image154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5.png"/><Relationship Id="rId387" Type="http://schemas.openxmlformats.org/officeDocument/2006/relationships/image" Target="../media/image94.png"/><Relationship Id="rId247" Type="http://schemas.openxmlformats.org/officeDocument/2006/relationships/image" Target="../media/image126.png"/><Relationship Id="rId412" Type="http://schemas.openxmlformats.org/officeDocument/2006/relationships/customXml" Target="../ink/ink164.xml"/><Relationship Id="rId107" Type="http://schemas.openxmlformats.org/officeDocument/2006/relationships/image" Target="../media/image56.png"/><Relationship Id="rId289" Type="http://schemas.openxmlformats.org/officeDocument/2006/relationships/image" Target="../media/image147.png"/><Relationship Id="rId454" Type="http://schemas.openxmlformats.org/officeDocument/2006/relationships/customXml" Target="../ink/ink185.xml"/><Relationship Id="rId11" Type="http://schemas.openxmlformats.org/officeDocument/2006/relationships/image" Target="../media/image8.png"/><Relationship Id="rId53" Type="http://schemas.openxmlformats.org/officeDocument/2006/relationships/image" Target="../media/image29.png"/><Relationship Id="rId149" Type="http://schemas.openxmlformats.org/officeDocument/2006/relationships/image" Target="../media/image77.png"/><Relationship Id="rId314" Type="http://schemas.openxmlformats.org/officeDocument/2006/relationships/customXml" Target="../ink/ink115.xml"/><Relationship Id="rId356" Type="http://schemas.openxmlformats.org/officeDocument/2006/relationships/customXml" Target="../ink/ink136.xml"/><Relationship Id="rId398" Type="http://schemas.openxmlformats.org/officeDocument/2006/relationships/customXml" Target="../ink/ink157.xml"/><Relationship Id="rId95" Type="http://schemas.openxmlformats.org/officeDocument/2006/relationships/image" Target="../media/image50.png"/><Relationship Id="rId160" Type="http://schemas.openxmlformats.org/officeDocument/2006/relationships/customXml" Target="../ink/ink80.xml"/><Relationship Id="rId423" Type="http://schemas.openxmlformats.org/officeDocument/2006/relationships/image" Target="../media/image112.png"/><Relationship Id="rId258" Type="http://schemas.openxmlformats.org/officeDocument/2006/relationships/customXml" Target="../ink/ink87.xml"/><Relationship Id="rId465" Type="http://schemas.openxmlformats.org/officeDocument/2006/relationships/image" Target="../media/image193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5.png"/><Relationship Id="rId367" Type="http://schemas.openxmlformats.org/officeDocument/2006/relationships/image" Target="../media/image84.png"/><Relationship Id="rId269" Type="http://schemas.openxmlformats.org/officeDocument/2006/relationships/image" Target="../media/image137.png"/><Relationship Id="rId434" Type="http://schemas.openxmlformats.org/officeDocument/2006/relationships/customXml" Target="../ink/ink175.xml"/><Relationship Id="rId33" Type="http://schemas.openxmlformats.org/officeDocument/2006/relationships/image" Target="../media/image19.png"/><Relationship Id="rId129" Type="http://schemas.openxmlformats.org/officeDocument/2006/relationships/image" Target="../media/image67.png"/><Relationship Id="rId280" Type="http://schemas.openxmlformats.org/officeDocument/2006/relationships/customXml" Target="../ink/ink98.xml"/><Relationship Id="rId336" Type="http://schemas.openxmlformats.org/officeDocument/2006/relationships/customXml" Target="../ink/ink126.xml"/><Relationship Id="rId75" Type="http://schemas.openxmlformats.org/officeDocument/2006/relationships/image" Target="../media/image40.png"/><Relationship Id="rId140" Type="http://schemas.openxmlformats.org/officeDocument/2006/relationships/customXml" Target="../ink/ink70.xml"/><Relationship Id="rId378" Type="http://schemas.openxmlformats.org/officeDocument/2006/relationships/customXml" Target="../ink/ink147.xml"/><Relationship Id="rId403" Type="http://schemas.openxmlformats.org/officeDocument/2006/relationships/image" Target="../media/image102.png"/><Relationship Id="rId6" Type="http://schemas.openxmlformats.org/officeDocument/2006/relationships/customXml" Target="../ink/ink3.xml"/><Relationship Id="rId445" Type="http://schemas.openxmlformats.org/officeDocument/2006/relationships/image" Target="../media/image123.png"/><Relationship Id="rId291" Type="http://schemas.openxmlformats.org/officeDocument/2006/relationships/image" Target="../media/image148.png"/><Relationship Id="rId305" Type="http://schemas.openxmlformats.org/officeDocument/2006/relationships/image" Target="../media/image155.png"/><Relationship Id="rId347" Type="http://schemas.openxmlformats.org/officeDocument/2006/relationships/image" Target="../media/image176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8.png"/><Relationship Id="rId389" Type="http://schemas.openxmlformats.org/officeDocument/2006/relationships/image" Target="../media/image95.png"/><Relationship Id="rId249" Type="http://schemas.openxmlformats.org/officeDocument/2006/relationships/image" Target="../media/image127.png"/><Relationship Id="rId414" Type="http://schemas.openxmlformats.org/officeDocument/2006/relationships/customXml" Target="../ink/ink165.xml"/><Relationship Id="rId456" Type="http://schemas.openxmlformats.org/officeDocument/2006/relationships/customXml" Target="../ink/ink186.xml"/><Relationship Id="rId13" Type="http://schemas.openxmlformats.org/officeDocument/2006/relationships/image" Target="../media/image9.png"/><Relationship Id="rId109" Type="http://schemas.openxmlformats.org/officeDocument/2006/relationships/image" Target="../media/image57.png"/><Relationship Id="rId260" Type="http://schemas.openxmlformats.org/officeDocument/2006/relationships/customXml" Target="../ink/ink88.xml"/><Relationship Id="rId316" Type="http://schemas.openxmlformats.org/officeDocument/2006/relationships/customXml" Target="../ink/ink116.xml"/><Relationship Id="rId55" Type="http://schemas.openxmlformats.org/officeDocument/2006/relationships/image" Target="../media/image30.png"/><Relationship Id="rId97" Type="http://schemas.openxmlformats.org/officeDocument/2006/relationships/image" Target="../media/image51.png"/><Relationship Id="rId120" Type="http://schemas.openxmlformats.org/officeDocument/2006/relationships/customXml" Target="../ink/ink60.xml"/><Relationship Id="rId358" Type="http://schemas.openxmlformats.org/officeDocument/2006/relationships/customXml" Target="../ink/ink137.xml"/><Relationship Id="rId162" Type="http://schemas.openxmlformats.org/officeDocument/2006/relationships/customXml" Target="../ink/ink81.xml"/><Relationship Id="rId425" Type="http://schemas.openxmlformats.org/officeDocument/2006/relationships/image" Target="../media/image113.png"/><Relationship Id="rId467" Type="http://schemas.openxmlformats.org/officeDocument/2006/relationships/image" Target="../media/image194.png"/><Relationship Id="rId271" Type="http://schemas.openxmlformats.org/officeDocument/2006/relationships/image" Target="../media/image138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8.png"/><Relationship Id="rId327" Type="http://schemas.openxmlformats.org/officeDocument/2006/relationships/image" Target="../media/image166.png"/><Relationship Id="rId369" Type="http://schemas.openxmlformats.org/officeDocument/2006/relationships/image" Target="../media/image85.png"/><Relationship Id="rId380" Type="http://schemas.openxmlformats.org/officeDocument/2006/relationships/customXml" Target="../ink/ink148.xml"/><Relationship Id="rId436" Type="http://schemas.openxmlformats.org/officeDocument/2006/relationships/customXml" Target="../ink/ink176.xml"/><Relationship Id="rId35" Type="http://schemas.openxmlformats.org/officeDocument/2006/relationships/image" Target="../media/image20.png"/><Relationship Id="rId77" Type="http://schemas.openxmlformats.org/officeDocument/2006/relationships/image" Target="../media/image41.png"/><Relationship Id="rId100" Type="http://schemas.openxmlformats.org/officeDocument/2006/relationships/customXml" Target="../ink/ink50.xml"/><Relationship Id="rId282" Type="http://schemas.openxmlformats.org/officeDocument/2006/relationships/customXml" Target="../ink/ink99.xml"/><Relationship Id="rId338" Type="http://schemas.openxmlformats.org/officeDocument/2006/relationships/customXml" Target="../ink/ink127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391" Type="http://schemas.openxmlformats.org/officeDocument/2006/relationships/image" Target="../media/image96.png"/><Relationship Id="rId405" Type="http://schemas.openxmlformats.org/officeDocument/2006/relationships/image" Target="../media/image103.png"/><Relationship Id="rId447" Type="http://schemas.openxmlformats.org/officeDocument/2006/relationships/image" Target="../media/image124.png"/><Relationship Id="rId251" Type="http://schemas.openxmlformats.org/officeDocument/2006/relationships/image" Target="../media/image128.png"/><Relationship Id="rId46" Type="http://schemas.openxmlformats.org/officeDocument/2006/relationships/customXml" Target="../ink/ink23.xml"/><Relationship Id="rId293" Type="http://schemas.openxmlformats.org/officeDocument/2006/relationships/image" Target="../media/image149.png"/><Relationship Id="rId307" Type="http://schemas.openxmlformats.org/officeDocument/2006/relationships/image" Target="../media/image156.png"/><Relationship Id="rId349" Type="http://schemas.openxmlformats.org/officeDocument/2006/relationships/image" Target="../media/image177.png"/><Relationship Id="rId88" Type="http://schemas.openxmlformats.org/officeDocument/2006/relationships/customXml" Target="../ink/ink44.xml"/><Relationship Id="rId111" Type="http://schemas.openxmlformats.org/officeDocument/2006/relationships/image" Target="../media/image58.png"/><Relationship Id="rId153" Type="http://schemas.openxmlformats.org/officeDocument/2006/relationships/image" Target="../media/image79.png"/><Relationship Id="rId360" Type="http://schemas.openxmlformats.org/officeDocument/2006/relationships/customXml" Target="../ink/ink138.xml"/><Relationship Id="rId416" Type="http://schemas.openxmlformats.org/officeDocument/2006/relationships/customXml" Target="../ink/ink166.xml"/><Relationship Id="rId458" Type="http://schemas.openxmlformats.org/officeDocument/2006/relationships/customXml" Target="../ink/ink187.xml"/><Relationship Id="rId15" Type="http://schemas.openxmlformats.org/officeDocument/2006/relationships/image" Target="../media/image10.png"/><Relationship Id="rId57" Type="http://schemas.openxmlformats.org/officeDocument/2006/relationships/image" Target="../media/image31.png"/><Relationship Id="rId262" Type="http://schemas.openxmlformats.org/officeDocument/2006/relationships/customXml" Target="../ink/ink89.xml"/><Relationship Id="rId318" Type="http://schemas.openxmlformats.org/officeDocument/2006/relationships/customXml" Target="../ink/ink117.xml"/><Relationship Id="rId99" Type="http://schemas.openxmlformats.org/officeDocument/2006/relationships/image" Target="../media/image52.png"/><Relationship Id="rId122" Type="http://schemas.openxmlformats.org/officeDocument/2006/relationships/customXml" Target="../ink/ink61.xml"/><Relationship Id="rId371" Type="http://schemas.openxmlformats.org/officeDocument/2006/relationships/image" Target="../media/image86.png"/><Relationship Id="rId427" Type="http://schemas.openxmlformats.org/officeDocument/2006/relationships/image" Target="../media/image114.png"/><Relationship Id="rId469" Type="http://schemas.openxmlformats.org/officeDocument/2006/relationships/image" Target="../media/image195.png"/><Relationship Id="rId26" Type="http://schemas.openxmlformats.org/officeDocument/2006/relationships/customXml" Target="../ink/ink13.xml"/><Relationship Id="rId273" Type="http://schemas.openxmlformats.org/officeDocument/2006/relationships/image" Target="../media/image139.png"/><Relationship Id="rId329" Type="http://schemas.openxmlformats.org/officeDocument/2006/relationships/image" Target="../media/image1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hyperlink" Target="https://arxiv.org/abs/1502.0185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3.png"/><Relationship Id="rId21" Type="http://schemas.openxmlformats.org/officeDocument/2006/relationships/image" Target="../media/image1950.png"/><Relationship Id="rId63" Type="http://schemas.openxmlformats.org/officeDocument/2006/relationships/image" Target="../media/image216.png"/><Relationship Id="rId159" Type="http://schemas.openxmlformats.org/officeDocument/2006/relationships/image" Target="../media/image264.png"/><Relationship Id="rId170" Type="http://schemas.openxmlformats.org/officeDocument/2006/relationships/customXml" Target="../ink/ink278.xml"/><Relationship Id="rId226" Type="http://schemas.openxmlformats.org/officeDocument/2006/relationships/image" Target="../media/image297.png"/><Relationship Id="rId268" Type="http://schemas.openxmlformats.org/officeDocument/2006/relationships/image" Target="../media/image318.png"/><Relationship Id="rId32" Type="http://schemas.openxmlformats.org/officeDocument/2006/relationships/customXml" Target="../ink/ink209.xml"/><Relationship Id="rId74" Type="http://schemas.openxmlformats.org/officeDocument/2006/relationships/customXml" Target="../ink/ink230.xml"/><Relationship Id="rId128" Type="http://schemas.openxmlformats.org/officeDocument/2006/relationships/customXml" Target="../ink/ink257.xml"/><Relationship Id="rId5" Type="http://schemas.openxmlformats.org/officeDocument/2006/relationships/image" Target="../media/image1870.png"/><Relationship Id="rId181" Type="http://schemas.openxmlformats.org/officeDocument/2006/relationships/image" Target="../media/image275.png"/><Relationship Id="rId237" Type="http://schemas.openxmlformats.org/officeDocument/2006/relationships/customXml" Target="../ink/ink312.xml"/><Relationship Id="rId258" Type="http://schemas.openxmlformats.org/officeDocument/2006/relationships/image" Target="../media/image313.png"/><Relationship Id="rId279" Type="http://schemas.openxmlformats.org/officeDocument/2006/relationships/customXml" Target="../ink/ink331.xml"/><Relationship Id="rId22" Type="http://schemas.openxmlformats.org/officeDocument/2006/relationships/customXml" Target="../ink/ink204.xml"/><Relationship Id="rId43" Type="http://schemas.openxmlformats.org/officeDocument/2006/relationships/image" Target="../media/image206.png"/><Relationship Id="rId64" Type="http://schemas.openxmlformats.org/officeDocument/2006/relationships/customXml" Target="../ink/ink225.xml"/><Relationship Id="rId118" Type="http://schemas.openxmlformats.org/officeDocument/2006/relationships/customXml" Target="../ink/ink252.xml"/><Relationship Id="rId139" Type="http://schemas.openxmlformats.org/officeDocument/2006/relationships/image" Target="../media/image254.png"/><Relationship Id="rId85" Type="http://schemas.openxmlformats.org/officeDocument/2006/relationships/image" Target="../media/image227.png"/><Relationship Id="rId150" Type="http://schemas.openxmlformats.org/officeDocument/2006/relationships/customXml" Target="../ink/ink268.xml"/><Relationship Id="rId171" Type="http://schemas.openxmlformats.org/officeDocument/2006/relationships/image" Target="../media/image270.png"/><Relationship Id="rId192" Type="http://schemas.openxmlformats.org/officeDocument/2006/relationships/customXml" Target="../ink/ink289.xml"/><Relationship Id="rId206" Type="http://schemas.openxmlformats.org/officeDocument/2006/relationships/customXml" Target="../ink/ink296.xml"/><Relationship Id="rId227" Type="http://schemas.openxmlformats.org/officeDocument/2006/relationships/customXml" Target="../ink/ink307.xml"/><Relationship Id="rId248" Type="http://schemas.openxmlformats.org/officeDocument/2006/relationships/image" Target="../media/image308.png"/><Relationship Id="rId269" Type="http://schemas.openxmlformats.org/officeDocument/2006/relationships/customXml" Target="../ink/ink326.xml"/><Relationship Id="rId12" Type="http://schemas.openxmlformats.org/officeDocument/2006/relationships/customXml" Target="../ink/ink199.xml"/><Relationship Id="rId33" Type="http://schemas.openxmlformats.org/officeDocument/2006/relationships/image" Target="../media/image201.png"/><Relationship Id="rId108" Type="http://schemas.openxmlformats.org/officeDocument/2006/relationships/customXml" Target="../ink/ink247.xml"/><Relationship Id="rId129" Type="http://schemas.openxmlformats.org/officeDocument/2006/relationships/image" Target="../media/image249.png"/><Relationship Id="rId280" Type="http://schemas.openxmlformats.org/officeDocument/2006/relationships/image" Target="../media/image324.png"/><Relationship Id="rId54" Type="http://schemas.openxmlformats.org/officeDocument/2006/relationships/customXml" Target="../ink/ink220.xml"/><Relationship Id="rId75" Type="http://schemas.openxmlformats.org/officeDocument/2006/relationships/image" Target="../media/image222.png"/><Relationship Id="rId96" Type="http://schemas.openxmlformats.org/officeDocument/2006/relationships/customXml" Target="../ink/ink241.xml"/><Relationship Id="rId140" Type="http://schemas.openxmlformats.org/officeDocument/2006/relationships/customXml" Target="../ink/ink263.xml"/><Relationship Id="rId161" Type="http://schemas.openxmlformats.org/officeDocument/2006/relationships/image" Target="../media/image265.png"/><Relationship Id="rId182" Type="http://schemas.openxmlformats.org/officeDocument/2006/relationships/customXml" Target="../ink/ink284.xml"/><Relationship Id="rId217" Type="http://schemas.openxmlformats.org/officeDocument/2006/relationships/customXml" Target="../ink/ink302.xml"/><Relationship Id="rId6" Type="http://schemas.openxmlformats.org/officeDocument/2006/relationships/customXml" Target="../ink/ink196.xml"/><Relationship Id="rId238" Type="http://schemas.openxmlformats.org/officeDocument/2006/relationships/image" Target="../media/image303.png"/><Relationship Id="rId259" Type="http://schemas.openxmlformats.org/officeDocument/2006/relationships/customXml" Target="../ink/ink323.xml"/><Relationship Id="rId23" Type="http://schemas.openxmlformats.org/officeDocument/2006/relationships/image" Target="../media/image1960.png"/><Relationship Id="rId119" Type="http://schemas.openxmlformats.org/officeDocument/2006/relationships/image" Target="../media/image244.png"/><Relationship Id="rId270" Type="http://schemas.openxmlformats.org/officeDocument/2006/relationships/image" Target="../media/image319.png"/><Relationship Id="rId44" Type="http://schemas.openxmlformats.org/officeDocument/2006/relationships/customXml" Target="../ink/ink215.xml"/><Relationship Id="rId65" Type="http://schemas.openxmlformats.org/officeDocument/2006/relationships/image" Target="../media/image217.png"/><Relationship Id="rId86" Type="http://schemas.openxmlformats.org/officeDocument/2006/relationships/customXml" Target="../ink/ink236.xml"/><Relationship Id="rId130" Type="http://schemas.openxmlformats.org/officeDocument/2006/relationships/customXml" Target="../ink/ink258.xml"/><Relationship Id="rId151" Type="http://schemas.openxmlformats.org/officeDocument/2006/relationships/image" Target="../media/image260.png"/><Relationship Id="rId172" Type="http://schemas.openxmlformats.org/officeDocument/2006/relationships/customXml" Target="../ink/ink279.xml"/><Relationship Id="rId193" Type="http://schemas.openxmlformats.org/officeDocument/2006/relationships/image" Target="../media/image281.png"/><Relationship Id="rId207" Type="http://schemas.openxmlformats.org/officeDocument/2006/relationships/image" Target="../media/image288.png"/><Relationship Id="rId228" Type="http://schemas.openxmlformats.org/officeDocument/2006/relationships/image" Target="../media/image298.png"/><Relationship Id="rId249" Type="http://schemas.openxmlformats.org/officeDocument/2006/relationships/customXml" Target="../ink/ink318.xml"/><Relationship Id="rId13" Type="http://schemas.openxmlformats.org/officeDocument/2006/relationships/image" Target="../media/image1911.png"/><Relationship Id="rId109" Type="http://schemas.openxmlformats.org/officeDocument/2006/relationships/image" Target="../media/image239.png"/><Relationship Id="rId260" Type="http://schemas.openxmlformats.org/officeDocument/2006/relationships/image" Target="../media/image314.png"/><Relationship Id="rId281" Type="http://schemas.openxmlformats.org/officeDocument/2006/relationships/customXml" Target="../ink/ink332.xml"/><Relationship Id="rId34" Type="http://schemas.openxmlformats.org/officeDocument/2006/relationships/customXml" Target="../ink/ink210.xml"/><Relationship Id="rId55" Type="http://schemas.openxmlformats.org/officeDocument/2006/relationships/image" Target="../media/image212.png"/><Relationship Id="rId76" Type="http://schemas.openxmlformats.org/officeDocument/2006/relationships/customXml" Target="../ink/ink231.xml"/><Relationship Id="rId97" Type="http://schemas.openxmlformats.org/officeDocument/2006/relationships/image" Target="../media/image233.png"/><Relationship Id="rId120" Type="http://schemas.openxmlformats.org/officeDocument/2006/relationships/customXml" Target="../ink/ink253.xml"/><Relationship Id="rId141" Type="http://schemas.openxmlformats.org/officeDocument/2006/relationships/image" Target="../media/image255.png"/><Relationship Id="rId7" Type="http://schemas.openxmlformats.org/officeDocument/2006/relationships/image" Target="../media/image1880.png"/><Relationship Id="rId162" Type="http://schemas.openxmlformats.org/officeDocument/2006/relationships/customXml" Target="../ink/ink274.xml"/><Relationship Id="rId183" Type="http://schemas.openxmlformats.org/officeDocument/2006/relationships/image" Target="../media/image276.png"/><Relationship Id="rId218" Type="http://schemas.openxmlformats.org/officeDocument/2006/relationships/image" Target="../media/image293.png"/><Relationship Id="rId239" Type="http://schemas.openxmlformats.org/officeDocument/2006/relationships/customXml" Target="../ink/ink313.xml"/><Relationship Id="rId250" Type="http://schemas.openxmlformats.org/officeDocument/2006/relationships/image" Target="../media/image309.png"/><Relationship Id="rId271" Type="http://schemas.openxmlformats.org/officeDocument/2006/relationships/customXml" Target="../ink/ink327.xml"/><Relationship Id="rId24" Type="http://schemas.openxmlformats.org/officeDocument/2006/relationships/customXml" Target="../ink/ink205.xml"/><Relationship Id="rId45" Type="http://schemas.openxmlformats.org/officeDocument/2006/relationships/image" Target="../media/image207.png"/><Relationship Id="rId66" Type="http://schemas.openxmlformats.org/officeDocument/2006/relationships/customXml" Target="../ink/ink226.xml"/><Relationship Id="rId87" Type="http://schemas.openxmlformats.org/officeDocument/2006/relationships/image" Target="../media/image228.png"/><Relationship Id="rId110" Type="http://schemas.openxmlformats.org/officeDocument/2006/relationships/customXml" Target="../ink/ink248.xml"/><Relationship Id="rId131" Type="http://schemas.openxmlformats.org/officeDocument/2006/relationships/image" Target="../media/image250.png"/><Relationship Id="rId152" Type="http://schemas.openxmlformats.org/officeDocument/2006/relationships/customXml" Target="../ink/ink269.xml"/><Relationship Id="rId173" Type="http://schemas.openxmlformats.org/officeDocument/2006/relationships/image" Target="../media/image271.png"/><Relationship Id="rId194" Type="http://schemas.openxmlformats.org/officeDocument/2006/relationships/customXml" Target="../ink/ink290.xml"/><Relationship Id="rId208" Type="http://schemas.openxmlformats.org/officeDocument/2006/relationships/customXml" Target="../ink/ink297.xml"/><Relationship Id="rId229" Type="http://schemas.openxmlformats.org/officeDocument/2006/relationships/customXml" Target="../ink/ink308.xml"/><Relationship Id="rId240" Type="http://schemas.openxmlformats.org/officeDocument/2006/relationships/image" Target="../media/image304.png"/><Relationship Id="rId261" Type="http://schemas.openxmlformats.org/officeDocument/2006/relationships/customXml" Target="../ink/ink324.xml"/><Relationship Id="rId14" Type="http://schemas.openxmlformats.org/officeDocument/2006/relationships/customXml" Target="../ink/ink200.xml"/><Relationship Id="rId35" Type="http://schemas.openxmlformats.org/officeDocument/2006/relationships/image" Target="../media/image202.png"/><Relationship Id="rId56" Type="http://schemas.openxmlformats.org/officeDocument/2006/relationships/customXml" Target="../ink/ink221.xml"/><Relationship Id="rId77" Type="http://schemas.openxmlformats.org/officeDocument/2006/relationships/image" Target="../media/image223.png"/><Relationship Id="rId100" Type="http://schemas.openxmlformats.org/officeDocument/2006/relationships/customXml" Target="../ink/ink243.xml"/><Relationship Id="rId282" Type="http://schemas.openxmlformats.org/officeDocument/2006/relationships/image" Target="../media/image316.png"/><Relationship Id="rId8" Type="http://schemas.openxmlformats.org/officeDocument/2006/relationships/customXml" Target="../ink/ink197.xml"/><Relationship Id="rId98" Type="http://schemas.openxmlformats.org/officeDocument/2006/relationships/customXml" Target="../ink/ink242.xml"/><Relationship Id="rId121" Type="http://schemas.openxmlformats.org/officeDocument/2006/relationships/image" Target="../media/image245.png"/><Relationship Id="rId142" Type="http://schemas.openxmlformats.org/officeDocument/2006/relationships/customXml" Target="../ink/ink264.xml"/><Relationship Id="rId163" Type="http://schemas.openxmlformats.org/officeDocument/2006/relationships/image" Target="../media/image266.png"/><Relationship Id="rId184" Type="http://schemas.openxmlformats.org/officeDocument/2006/relationships/customXml" Target="../ink/ink285.xml"/><Relationship Id="rId219" Type="http://schemas.openxmlformats.org/officeDocument/2006/relationships/customXml" Target="../ink/ink303.xml"/><Relationship Id="rId230" Type="http://schemas.openxmlformats.org/officeDocument/2006/relationships/image" Target="../media/image299.png"/><Relationship Id="rId251" Type="http://schemas.openxmlformats.org/officeDocument/2006/relationships/customXml" Target="../ink/ink319.xml"/><Relationship Id="rId25" Type="http://schemas.openxmlformats.org/officeDocument/2006/relationships/image" Target="../media/image1970.png"/><Relationship Id="rId46" Type="http://schemas.openxmlformats.org/officeDocument/2006/relationships/customXml" Target="../ink/ink216.xml"/><Relationship Id="rId67" Type="http://schemas.openxmlformats.org/officeDocument/2006/relationships/image" Target="../media/image218.png"/><Relationship Id="rId272" Type="http://schemas.openxmlformats.org/officeDocument/2006/relationships/image" Target="../media/image320.png"/><Relationship Id="rId88" Type="http://schemas.openxmlformats.org/officeDocument/2006/relationships/customXml" Target="../ink/ink237.xml"/><Relationship Id="rId111" Type="http://schemas.openxmlformats.org/officeDocument/2006/relationships/image" Target="../media/image240.png"/><Relationship Id="rId132" Type="http://schemas.openxmlformats.org/officeDocument/2006/relationships/customXml" Target="../ink/ink259.xml"/><Relationship Id="rId153" Type="http://schemas.openxmlformats.org/officeDocument/2006/relationships/image" Target="../media/image261.png"/><Relationship Id="rId174" Type="http://schemas.openxmlformats.org/officeDocument/2006/relationships/customXml" Target="../ink/ink280.xml"/><Relationship Id="rId195" Type="http://schemas.openxmlformats.org/officeDocument/2006/relationships/image" Target="../media/image282.png"/><Relationship Id="rId209" Type="http://schemas.openxmlformats.org/officeDocument/2006/relationships/customXml" Target="../ink/ink298.xml"/><Relationship Id="rId220" Type="http://schemas.openxmlformats.org/officeDocument/2006/relationships/image" Target="../media/image294.png"/><Relationship Id="rId241" Type="http://schemas.openxmlformats.org/officeDocument/2006/relationships/customXml" Target="../ink/ink314.xml"/><Relationship Id="rId15" Type="http://schemas.openxmlformats.org/officeDocument/2006/relationships/image" Target="../media/image1920.png"/><Relationship Id="rId36" Type="http://schemas.openxmlformats.org/officeDocument/2006/relationships/customXml" Target="../ink/ink211.xml"/><Relationship Id="rId57" Type="http://schemas.openxmlformats.org/officeDocument/2006/relationships/image" Target="../media/image213.png"/><Relationship Id="rId262" Type="http://schemas.openxmlformats.org/officeDocument/2006/relationships/image" Target="../media/image315.png"/><Relationship Id="rId78" Type="http://schemas.openxmlformats.org/officeDocument/2006/relationships/customXml" Target="../ink/ink232.xml"/><Relationship Id="rId99" Type="http://schemas.openxmlformats.org/officeDocument/2006/relationships/image" Target="../media/image234.png"/><Relationship Id="rId101" Type="http://schemas.openxmlformats.org/officeDocument/2006/relationships/image" Target="../media/image235.png"/><Relationship Id="rId122" Type="http://schemas.openxmlformats.org/officeDocument/2006/relationships/customXml" Target="../ink/ink254.xml"/><Relationship Id="rId143" Type="http://schemas.openxmlformats.org/officeDocument/2006/relationships/image" Target="../media/image256.png"/><Relationship Id="rId164" Type="http://schemas.openxmlformats.org/officeDocument/2006/relationships/customXml" Target="../ink/ink275.xml"/><Relationship Id="rId185" Type="http://schemas.openxmlformats.org/officeDocument/2006/relationships/image" Target="../media/image277.png"/><Relationship Id="rId9" Type="http://schemas.openxmlformats.org/officeDocument/2006/relationships/image" Target="../media/image1890.png"/><Relationship Id="rId210" Type="http://schemas.openxmlformats.org/officeDocument/2006/relationships/image" Target="../media/image289.png"/><Relationship Id="rId26" Type="http://schemas.openxmlformats.org/officeDocument/2006/relationships/customXml" Target="../ink/ink206.xml"/><Relationship Id="rId231" Type="http://schemas.openxmlformats.org/officeDocument/2006/relationships/customXml" Target="../ink/ink309.xml"/><Relationship Id="rId252" Type="http://schemas.openxmlformats.org/officeDocument/2006/relationships/image" Target="../media/image310.png"/><Relationship Id="rId273" Type="http://schemas.openxmlformats.org/officeDocument/2006/relationships/customXml" Target="../ink/ink328.xml"/><Relationship Id="rId47" Type="http://schemas.openxmlformats.org/officeDocument/2006/relationships/image" Target="../media/image208.png"/><Relationship Id="rId68" Type="http://schemas.openxmlformats.org/officeDocument/2006/relationships/customXml" Target="../ink/ink227.xml"/><Relationship Id="rId89" Type="http://schemas.openxmlformats.org/officeDocument/2006/relationships/image" Target="../media/image229.png"/><Relationship Id="rId112" Type="http://schemas.openxmlformats.org/officeDocument/2006/relationships/customXml" Target="../ink/ink249.xml"/><Relationship Id="rId133" Type="http://schemas.openxmlformats.org/officeDocument/2006/relationships/image" Target="../media/image251.png"/><Relationship Id="rId154" Type="http://schemas.openxmlformats.org/officeDocument/2006/relationships/customXml" Target="../ink/ink270.xml"/><Relationship Id="rId175" Type="http://schemas.openxmlformats.org/officeDocument/2006/relationships/image" Target="../media/image272.png"/><Relationship Id="rId196" Type="http://schemas.openxmlformats.org/officeDocument/2006/relationships/customXml" Target="../ink/ink291.xml"/><Relationship Id="rId200" Type="http://schemas.openxmlformats.org/officeDocument/2006/relationships/customXml" Target="../ink/ink293.xml"/><Relationship Id="rId16" Type="http://schemas.openxmlformats.org/officeDocument/2006/relationships/customXml" Target="../ink/ink201.xml"/><Relationship Id="rId221" Type="http://schemas.openxmlformats.org/officeDocument/2006/relationships/customXml" Target="../ink/ink304.xml"/><Relationship Id="rId242" Type="http://schemas.openxmlformats.org/officeDocument/2006/relationships/image" Target="../media/image305.png"/><Relationship Id="rId263" Type="http://schemas.openxmlformats.org/officeDocument/2006/relationships/customXml" Target="../ink/ink325.xml"/><Relationship Id="rId37" Type="http://schemas.openxmlformats.org/officeDocument/2006/relationships/image" Target="../media/image203.png"/><Relationship Id="rId58" Type="http://schemas.openxmlformats.org/officeDocument/2006/relationships/customXml" Target="../ink/ink222.xml"/><Relationship Id="rId79" Type="http://schemas.openxmlformats.org/officeDocument/2006/relationships/image" Target="../media/image224.png"/><Relationship Id="rId102" Type="http://schemas.openxmlformats.org/officeDocument/2006/relationships/customXml" Target="../ink/ink244.xml"/><Relationship Id="rId123" Type="http://schemas.openxmlformats.org/officeDocument/2006/relationships/image" Target="../media/image246.png"/><Relationship Id="rId144" Type="http://schemas.openxmlformats.org/officeDocument/2006/relationships/customXml" Target="../ink/ink265.xml"/><Relationship Id="rId90" Type="http://schemas.openxmlformats.org/officeDocument/2006/relationships/customXml" Target="../ink/ink238.xml"/><Relationship Id="rId165" Type="http://schemas.openxmlformats.org/officeDocument/2006/relationships/image" Target="../media/image267.png"/><Relationship Id="rId186" Type="http://schemas.openxmlformats.org/officeDocument/2006/relationships/customXml" Target="../ink/ink286.xml"/><Relationship Id="rId211" Type="http://schemas.openxmlformats.org/officeDocument/2006/relationships/customXml" Target="../ink/ink299.xml"/><Relationship Id="rId232" Type="http://schemas.openxmlformats.org/officeDocument/2006/relationships/image" Target="../media/image300.png"/><Relationship Id="rId253" Type="http://schemas.openxmlformats.org/officeDocument/2006/relationships/customXml" Target="../ink/ink320.xml"/><Relationship Id="rId274" Type="http://schemas.openxmlformats.org/officeDocument/2006/relationships/image" Target="../media/image321.png"/><Relationship Id="rId27" Type="http://schemas.openxmlformats.org/officeDocument/2006/relationships/image" Target="../media/image198.png"/><Relationship Id="rId48" Type="http://schemas.openxmlformats.org/officeDocument/2006/relationships/customXml" Target="../ink/ink217.xml"/><Relationship Id="rId69" Type="http://schemas.openxmlformats.org/officeDocument/2006/relationships/image" Target="../media/image219.png"/><Relationship Id="rId113" Type="http://schemas.openxmlformats.org/officeDocument/2006/relationships/image" Target="../media/image241.png"/><Relationship Id="rId134" Type="http://schemas.openxmlformats.org/officeDocument/2006/relationships/customXml" Target="../ink/ink260.xml"/><Relationship Id="rId80" Type="http://schemas.openxmlformats.org/officeDocument/2006/relationships/customXml" Target="../ink/ink233.xml"/><Relationship Id="rId155" Type="http://schemas.openxmlformats.org/officeDocument/2006/relationships/image" Target="../media/image262.png"/><Relationship Id="rId176" Type="http://schemas.openxmlformats.org/officeDocument/2006/relationships/customXml" Target="../ink/ink281.xml"/><Relationship Id="rId197" Type="http://schemas.openxmlformats.org/officeDocument/2006/relationships/image" Target="../media/image283.png"/><Relationship Id="rId201" Type="http://schemas.openxmlformats.org/officeDocument/2006/relationships/image" Target="../media/image285.png"/><Relationship Id="rId222" Type="http://schemas.openxmlformats.org/officeDocument/2006/relationships/image" Target="../media/image295.png"/><Relationship Id="rId243" Type="http://schemas.openxmlformats.org/officeDocument/2006/relationships/customXml" Target="../ink/ink315.xml"/><Relationship Id="rId17" Type="http://schemas.openxmlformats.org/officeDocument/2006/relationships/image" Target="../media/image1930.png"/><Relationship Id="rId38" Type="http://schemas.openxmlformats.org/officeDocument/2006/relationships/customXml" Target="../ink/ink212.xml"/><Relationship Id="rId59" Type="http://schemas.openxmlformats.org/officeDocument/2006/relationships/image" Target="../media/image214.png"/><Relationship Id="rId103" Type="http://schemas.openxmlformats.org/officeDocument/2006/relationships/image" Target="../media/image236.png"/><Relationship Id="rId124" Type="http://schemas.openxmlformats.org/officeDocument/2006/relationships/customXml" Target="../ink/ink255.xml"/><Relationship Id="rId70" Type="http://schemas.openxmlformats.org/officeDocument/2006/relationships/customXml" Target="../ink/ink228.xml"/><Relationship Id="rId91" Type="http://schemas.openxmlformats.org/officeDocument/2006/relationships/image" Target="../media/image230.png"/><Relationship Id="rId145" Type="http://schemas.openxmlformats.org/officeDocument/2006/relationships/image" Target="../media/image257.png"/><Relationship Id="rId166" Type="http://schemas.openxmlformats.org/officeDocument/2006/relationships/customXml" Target="../ink/ink276.xml"/><Relationship Id="rId187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0.png"/><Relationship Id="rId233" Type="http://schemas.openxmlformats.org/officeDocument/2006/relationships/customXml" Target="../ink/ink310.xml"/><Relationship Id="rId254" Type="http://schemas.openxmlformats.org/officeDocument/2006/relationships/image" Target="../media/image311.png"/><Relationship Id="rId28" Type="http://schemas.openxmlformats.org/officeDocument/2006/relationships/customXml" Target="../ink/ink207.xml"/><Relationship Id="rId49" Type="http://schemas.openxmlformats.org/officeDocument/2006/relationships/image" Target="../media/image209.png"/><Relationship Id="rId114" Type="http://schemas.openxmlformats.org/officeDocument/2006/relationships/customXml" Target="../ink/ink250.xml"/><Relationship Id="rId275" Type="http://schemas.openxmlformats.org/officeDocument/2006/relationships/customXml" Target="../ink/ink329.xml"/><Relationship Id="rId60" Type="http://schemas.openxmlformats.org/officeDocument/2006/relationships/customXml" Target="../ink/ink223.xml"/><Relationship Id="rId81" Type="http://schemas.openxmlformats.org/officeDocument/2006/relationships/image" Target="../media/image225.png"/><Relationship Id="rId135" Type="http://schemas.openxmlformats.org/officeDocument/2006/relationships/image" Target="../media/image252.png"/><Relationship Id="rId156" Type="http://schemas.openxmlformats.org/officeDocument/2006/relationships/customXml" Target="../ink/ink271.xml"/><Relationship Id="rId177" Type="http://schemas.openxmlformats.org/officeDocument/2006/relationships/image" Target="../media/image273.png"/><Relationship Id="rId198" Type="http://schemas.openxmlformats.org/officeDocument/2006/relationships/customXml" Target="../ink/ink292.xml"/><Relationship Id="rId202" Type="http://schemas.openxmlformats.org/officeDocument/2006/relationships/customXml" Target="../ink/ink294.xml"/><Relationship Id="rId223" Type="http://schemas.openxmlformats.org/officeDocument/2006/relationships/customXml" Target="../ink/ink305.xml"/><Relationship Id="rId244" Type="http://schemas.openxmlformats.org/officeDocument/2006/relationships/image" Target="../media/image306.png"/><Relationship Id="rId18" Type="http://schemas.openxmlformats.org/officeDocument/2006/relationships/customXml" Target="../ink/ink202.xml"/><Relationship Id="rId39" Type="http://schemas.openxmlformats.org/officeDocument/2006/relationships/image" Target="../media/image204.png"/><Relationship Id="rId50" Type="http://schemas.openxmlformats.org/officeDocument/2006/relationships/customXml" Target="../ink/ink218.xml"/><Relationship Id="rId104" Type="http://schemas.openxmlformats.org/officeDocument/2006/relationships/customXml" Target="../ink/ink245.xml"/><Relationship Id="rId125" Type="http://schemas.openxmlformats.org/officeDocument/2006/relationships/image" Target="../media/image247.png"/><Relationship Id="rId146" Type="http://schemas.openxmlformats.org/officeDocument/2006/relationships/customXml" Target="../ink/ink266.xml"/><Relationship Id="rId167" Type="http://schemas.openxmlformats.org/officeDocument/2006/relationships/image" Target="../media/image268.png"/><Relationship Id="rId188" Type="http://schemas.openxmlformats.org/officeDocument/2006/relationships/customXml" Target="../ink/ink287.xml"/><Relationship Id="rId71" Type="http://schemas.openxmlformats.org/officeDocument/2006/relationships/image" Target="../media/image220.png"/><Relationship Id="rId92" Type="http://schemas.openxmlformats.org/officeDocument/2006/relationships/customXml" Target="../ink/ink239.xml"/><Relationship Id="rId213" Type="http://schemas.openxmlformats.org/officeDocument/2006/relationships/customXml" Target="../ink/ink300.xml"/><Relationship Id="rId234" Type="http://schemas.openxmlformats.org/officeDocument/2006/relationships/image" Target="../media/image301.png"/><Relationship Id="rId2" Type="http://schemas.openxmlformats.org/officeDocument/2006/relationships/customXml" Target="../ink/ink194.xml"/><Relationship Id="rId29" Type="http://schemas.openxmlformats.org/officeDocument/2006/relationships/image" Target="../media/image199.png"/><Relationship Id="rId255" Type="http://schemas.openxmlformats.org/officeDocument/2006/relationships/customXml" Target="../ink/ink321.xml"/><Relationship Id="rId276" Type="http://schemas.openxmlformats.org/officeDocument/2006/relationships/image" Target="../media/image322.png"/><Relationship Id="rId40" Type="http://schemas.openxmlformats.org/officeDocument/2006/relationships/customXml" Target="../ink/ink213.xml"/><Relationship Id="rId115" Type="http://schemas.openxmlformats.org/officeDocument/2006/relationships/image" Target="../media/image242.png"/><Relationship Id="rId136" Type="http://schemas.openxmlformats.org/officeDocument/2006/relationships/customXml" Target="../ink/ink261.xml"/><Relationship Id="rId157" Type="http://schemas.openxmlformats.org/officeDocument/2006/relationships/image" Target="../media/image263.png"/><Relationship Id="rId178" Type="http://schemas.openxmlformats.org/officeDocument/2006/relationships/customXml" Target="../ink/ink282.xml"/><Relationship Id="rId61" Type="http://schemas.openxmlformats.org/officeDocument/2006/relationships/image" Target="../media/image215.png"/><Relationship Id="rId82" Type="http://schemas.openxmlformats.org/officeDocument/2006/relationships/customXml" Target="../ink/ink234.xml"/><Relationship Id="rId199" Type="http://schemas.openxmlformats.org/officeDocument/2006/relationships/image" Target="../media/image284.png"/><Relationship Id="rId203" Type="http://schemas.openxmlformats.org/officeDocument/2006/relationships/image" Target="../media/image286.png"/><Relationship Id="rId19" Type="http://schemas.openxmlformats.org/officeDocument/2006/relationships/image" Target="../media/image1940.png"/><Relationship Id="rId224" Type="http://schemas.openxmlformats.org/officeDocument/2006/relationships/image" Target="../media/image296.png"/><Relationship Id="rId245" Type="http://schemas.openxmlformats.org/officeDocument/2006/relationships/customXml" Target="../ink/ink316.xml"/><Relationship Id="rId30" Type="http://schemas.openxmlformats.org/officeDocument/2006/relationships/customXml" Target="../ink/ink208.xml"/><Relationship Id="rId105" Type="http://schemas.openxmlformats.org/officeDocument/2006/relationships/image" Target="../media/image237.png"/><Relationship Id="rId126" Type="http://schemas.openxmlformats.org/officeDocument/2006/relationships/customXml" Target="../ink/ink256.xml"/><Relationship Id="rId147" Type="http://schemas.openxmlformats.org/officeDocument/2006/relationships/image" Target="../media/image258.png"/><Relationship Id="rId168" Type="http://schemas.openxmlformats.org/officeDocument/2006/relationships/customXml" Target="../ink/ink277.xml"/><Relationship Id="rId51" Type="http://schemas.openxmlformats.org/officeDocument/2006/relationships/image" Target="../media/image210.png"/><Relationship Id="rId72" Type="http://schemas.openxmlformats.org/officeDocument/2006/relationships/customXml" Target="../ink/ink229.xml"/><Relationship Id="rId93" Type="http://schemas.openxmlformats.org/officeDocument/2006/relationships/image" Target="../media/image231.png"/><Relationship Id="rId189" Type="http://schemas.openxmlformats.org/officeDocument/2006/relationships/image" Target="../media/image279.png"/><Relationship Id="rId3" Type="http://schemas.openxmlformats.org/officeDocument/2006/relationships/image" Target="../media/image1860.png"/><Relationship Id="rId214" Type="http://schemas.openxmlformats.org/officeDocument/2006/relationships/image" Target="../media/image291.png"/><Relationship Id="rId235" Type="http://schemas.openxmlformats.org/officeDocument/2006/relationships/customXml" Target="../ink/ink311.xml"/><Relationship Id="rId256" Type="http://schemas.openxmlformats.org/officeDocument/2006/relationships/image" Target="../media/image312.png"/><Relationship Id="rId277" Type="http://schemas.openxmlformats.org/officeDocument/2006/relationships/customXml" Target="../ink/ink330.xml"/><Relationship Id="rId116" Type="http://schemas.openxmlformats.org/officeDocument/2006/relationships/customXml" Target="../ink/ink251.xml"/><Relationship Id="rId137" Type="http://schemas.openxmlformats.org/officeDocument/2006/relationships/image" Target="../media/image253.png"/><Relationship Id="rId158" Type="http://schemas.openxmlformats.org/officeDocument/2006/relationships/customXml" Target="../ink/ink272.xml"/><Relationship Id="rId20" Type="http://schemas.openxmlformats.org/officeDocument/2006/relationships/customXml" Target="../ink/ink203.xml"/><Relationship Id="rId41" Type="http://schemas.openxmlformats.org/officeDocument/2006/relationships/image" Target="../media/image205.png"/><Relationship Id="rId62" Type="http://schemas.openxmlformats.org/officeDocument/2006/relationships/customXml" Target="../ink/ink224.xml"/><Relationship Id="rId83" Type="http://schemas.openxmlformats.org/officeDocument/2006/relationships/image" Target="../media/image226.png"/><Relationship Id="rId179" Type="http://schemas.openxmlformats.org/officeDocument/2006/relationships/image" Target="../media/image274.png"/><Relationship Id="rId190" Type="http://schemas.openxmlformats.org/officeDocument/2006/relationships/customXml" Target="../ink/ink288.xml"/><Relationship Id="rId204" Type="http://schemas.openxmlformats.org/officeDocument/2006/relationships/customXml" Target="../ink/ink295.xml"/><Relationship Id="rId225" Type="http://schemas.openxmlformats.org/officeDocument/2006/relationships/customXml" Target="../ink/ink306.xml"/><Relationship Id="rId246" Type="http://schemas.openxmlformats.org/officeDocument/2006/relationships/image" Target="../media/image307.png"/><Relationship Id="rId106" Type="http://schemas.openxmlformats.org/officeDocument/2006/relationships/customXml" Target="../ink/ink246.xml"/><Relationship Id="rId127" Type="http://schemas.openxmlformats.org/officeDocument/2006/relationships/image" Target="../media/image248.png"/><Relationship Id="rId10" Type="http://schemas.openxmlformats.org/officeDocument/2006/relationships/customXml" Target="../ink/ink198.xml"/><Relationship Id="rId31" Type="http://schemas.openxmlformats.org/officeDocument/2006/relationships/image" Target="../media/image200.png"/><Relationship Id="rId52" Type="http://schemas.openxmlformats.org/officeDocument/2006/relationships/customXml" Target="../ink/ink219.xml"/><Relationship Id="rId73" Type="http://schemas.openxmlformats.org/officeDocument/2006/relationships/image" Target="../media/image221.png"/><Relationship Id="rId94" Type="http://schemas.openxmlformats.org/officeDocument/2006/relationships/customXml" Target="../ink/ink240.xml"/><Relationship Id="rId148" Type="http://schemas.openxmlformats.org/officeDocument/2006/relationships/customXml" Target="../ink/ink267.xml"/><Relationship Id="rId169" Type="http://schemas.openxmlformats.org/officeDocument/2006/relationships/image" Target="../media/image269.png"/><Relationship Id="rId4" Type="http://schemas.openxmlformats.org/officeDocument/2006/relationships/customXml" Target="../ink/ink195.xml"/><Relationship Id="rId180" Type="http://schemas.openxmlformats.org/officeDocument/2006/relationships/customXml" Target="../ink/ink283.xml"/><Relationship Id="rId215" Type="http://schemas.openxmlformats.org/officeDocument/2006/relationships/customXml" Target="../ink/ink301.xml"/><Relationship Id="rId236" Type="http://schemas.openxmlformats.org/officeDocument/2006/relationships/image" Target="../media/image302.png"/><Relationship Id="rId257" Type="http://schemas.openxmlformats.org/officeDocument/2006/relationships/customXml" Target="../ink/ink322.xml"/><Relationship Id="rId278" Type="http://schemas.openxmlformats.org/officeDocument/2006/relationships/image" Target="../media/image323.png"/><Relationship Id="rId42" Type="http://schemas.openxmlformats.org/officeDocument/2006/relationships/customXml" Target="../ink/ink214.xml"/><Relationship Id="rId84" Type="http://schemas.openxmlformats.org/officeDocument/2006/relationships/customXml" Target="../ink/ink235.xml"/><Relationship Id="rId138" Type="http://schemas.openxmlformats.org/officeDocument/2006/relationships/customXml" Target="../ink/ink262.xml"/><Relationship Id="rId191" Type="http://schemas.openxmlformats.org/officeDocument/2006/relationships/image" Target="../media/image280.png"/><Relationship Id="rId205" Type="http://schemas.openxmlformats.org/officeDocument/2006/relationships/image" Target="../media/image287.png"/><Relationship Id="rId247" Type="http://schemas.openxmlformats.org/officeDocument/2006/relationships/customXml" Target="../ink/ink317.xml"/><Relationship Id="rId107" Type="http://schemas.openxmlformats.org/officeDocument/2006/relationships/image" Target="../media/image238.png"/><Relationship Id="rId11" Type="http://schemas.openxmlformats.org/officeDocument/2006/relationships/image" Target="../media/image1900.png"/><Relationship Id="rId53" Type="http://schemas.openxmlformats.org/officeDocument/2006/relationships/image" Target="../media/image211.png"/><Relationship Id="rId149" Type="http://schemas.openxmlformats.org/officeDocument/2006/relationships/image" Target="../media/image259.png"/><Relationship Id="rId95" Type="http://schemas.openxmlformats.org/officeDocument/2006/relationships/image" Target="../media/image232.png"/><Relationship Id="rId160" Type="http://schemas.openxmlformats.org/officeDocument/2006/relationships/customXml" Target="../ink/ink273.xml"/><Relationship Id="rId216" Type="http://schemas.openxmlformats.org/officeDocument/2006/relationships/image" Target="../media/image2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5.00853" TargetMode="External"/><Relationship Id="rId2" Type="http://schemas.openxmlformats.org/officeDocument/2006/relationships/hyperlink" Target="https://arxiv.org/abs/1502.0185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png"/><Relationship Id="rId4" Type="http://schemas.openxmlformats.org/officeDocument/2006/relationships/image" Target="../media/image3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1.07289" TargetMode="External"/><Relationship Id="rId2" Type="http://schemas.openxmlformats.org/officeDocument/2006/relationships/hyperlink" Target="https://arxiv.org/abs/1502.0185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2515" TargetMode="External"/><Relationship Id="rId2" Type="http://schemas.openxmlformats.org/officeDocument/2006/relationships/hyperlink" Target="https://arxiv.org/abs/1502.0185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2733" y="812257"/>
            <a:ext cx="8620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800" b="1" dirty="0">
                <a:latin typeface="Bell MT" panose="020F0502020204030204" pitchFamily="34" charset="0"/>
                <a:cs typeface="B Nazanin" pitchFamily="2" charset="-78"/>
              </a:rPr>
              <a:t>یادگیری عمیق با تنسورفلو و کراس در پایتون</a:t>
            </a:r>
            <a:endParaRPr lang="en-US" sz="4800" b="1" dirty="0">
              <a:latin typeface="Bell MT" panose="020F0502020204030204" pitchFamily="34" charset="0"/>
              <a:cs typeface="B Nazanin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5" t="29242" r="14104" b="30668"/>
          <a:stretch/>
        </p:blipFill>
        <p:spPr>
          <a:xfrm>
            <a:off x="2471351" y="5138617"/>
            <a:ext cx="1202724" cy="377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8655" y="1803967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latin typeface="IRANSans" panose="020B0506030804020204" pitchFamily="34" charset="-78"/>
                <a:cs typeface="B Nazanin" pitchFamily="2" charset="-78"/>
              </a:rPr>
              <a:t>فصل سوم: آموزش شبکه های عصبی عمیق</a:t>
            </a:r>
            <a:endParaRPr lang="en-US" sz="3600" b="1" dirty="0">
              <a:solidFill>
                <a:srgbClr val="002060"/>
              </a:solidFill>
              <a:latin typeface="IRANSans" panose="020B0506030804020204" pitchFamily="34" charset="-78"/>
              <a:cs typeface="B Nazani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9491" y="3671811"/>
            <a:ext cx="526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latin typeface="IRANSans" panose="020B0506030804020204" pitchFamily="34" charset="-78"/>
                <a:cs typeface="B Nazanin" pitchFamily="2" charset="-78"/>
              </a:rPr>
              <a:t>پژمان اقبالی</a:t>
            </a:r>
            <a:endParaRPr lang="en-US" sz="3600" b="1" dirty="0">
              <a:solidFill>
                <a:srgbClr val="002060"/>
              </a:solidFill>
              <a:latin typeface="IRANSans" panose="020B0506030804020204" pitchFamily="34" charset="-78"/>
              <a:cs typeface="B Nazanin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3364" y="4346098"/>
            <a:ext cx="862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PhD Student in Biomechanics</a:t>
            </a:r>
            <a:endParaRPr 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42841C-56CD-EF41-9504-38A3F24C6226}"/>
                  </a:ext>
                </a:extLst>
              </p14:cNvPr>
              <p14:cNvContentPartPr/>
              <p14:nvPr/>
            </p14:nvContentPartPr>
            <p14:xfrm>
              <a:off x="-285827" y="5524420"/>
              <a:ext cx="95760" cy="21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42841C-56CD-EF41-9504-38A3F24C62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1307" y="5508940"/>
                <a:ext cx="12600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213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579862" y="1248937"/>
            <a:ext cx="6434255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600" b="1" dirty="0">
                <a:solidFill>
                  <a:schemeClr val="bg1"/>
                </a:solidFill>
              </a:rPr>
              <a:t>Vanishing/exploding gradients</a:t>
            </a:r>
            <a:endParaRPr lang="en-CH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23746" y="2422389"/>
            <a:ext cx="781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 Nonsaturating Activation Functions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062A6A-B0CD-CA48-8DED-A98940AC5D8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81254"/>
          <a:ext cx="10515600" cy="640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58118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GB" b="0" u="none" strike="noStrike" dirty="0">
                          <a:effectLst/>
                          <a:hlinkClick r:id="rId2"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marR="61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4381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70CBE87-371A-A848-BB64-748E574C3877}"/>
              </a:ext>
            </a:extLst>
          </p:cNvPr>
          <p:cNvSpPr txBox="1"/>
          <p:nvPr/>
        </p:nvSpPr>
        <p:spPr>
          <a:xfrm>
            <a:off x="2517251" y="3355294"/>
            <a:ext cx="749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>
                <a:solidFill>
                  <a:srgbClr val="7030A0"/>
                </a:solidFill>
              </a:rPr>
              <a:t>SELU</a:t>
            </a:r>
            <a:r>
              <a:rPr lang="en-CH" sz="2800" b="1" dirty="0"/>
              <a:t> &gt; ELU &gt; leaky RELU &gt; RELU &gt; tanh &gt; logistic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2C618-7005-FA43-A5A8-B634EC33BB96}"/>
              </a:ext>
            </a:extLst>
          </p:cNvPr>
          <p:cNvSpPr txBox="1"/>
          <p:nvPr/>
        </p:nvSpPr>
        <p:spPr>
          <a:xfrm>
            <a:off x="2517251" y="4117955"/>
            <a:ext cx="749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N</a:t>
            </a:r>
            <a:r>
              <a:rPr lang="en-CH" sz="2800" b="1" dirty="0"/>
              <a:t>ot self normalizing: </a:t>
            </a:r>
            <a:r>
              <a:rPr lang="en-CH" sz="2800" b="1" dirty="0">
                <a:solidFill>
                  <a:srgbClr val="7030A0"/>
                </a:solidFill>
              </a:rPr>
              <a:t>ELU</a:t>
            </a:r>
            <a:r>
              <a:rPr lang="en-CH" sz="2800" b="1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B67F68-422F-3541-924D-B729EE27B8C0}"/>
              </a:ext>
            </a:extLst>
          </p:cNvPr>
          <p:cNvSpPr txBox="1"/>
          <p:nvPr/>
        </p:nvSpPr>
        <p:spPr>
          <a:xfrm>
            <a:off x="2517251" y="4811419"/>
            <a:ext cx="7497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b="1" dirty="0"/>
              <a:t>Speed: </a:t>
            </a:r>
            <a:r>
              <a:rPr lang="en-CH" sz="2800" b="1" dirty="0">
                <a:solidFill>
                  <a:srgbClr val="7030A0"/>
                </a:solidFill>
              </a:rPr>
              <a:t>RELU</a:t>
            </a:r>
          </a:p>
        </p:txBody>
      </p:sp>
    </p:spTree>
    <p:extLst>
      <p:ext uri="{BB962C8B-B14F-4D97-AF65-F5344CB8AC3E}">
        <p14:creationId xmlns:p14="http://schemas.microsoft.com/office/powerpoint/2010/main" val="234988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579862" y="1248937"/>
            <a:ext cx="6434255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600" b="1" dirty="0">
                <a:solidFill>
                  <a:schemeClr val="bg1"/>
                </a:solidFill>
              </a:rPr>
              <a:t>Vanishing/exploding gradients</a:t>
            </a:r>
            <a:endParaRPr lang="en-CH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23746" y="2422389"/>
            <a:ext cx="781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 Batch Normalization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062A6A-B0CD-CA48-8DED-A98940AC5D8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81254"/>
          <a:ext cx="10515600" cy="640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58118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GB" b="0" u="none" strike="noStrike" dirty="0">
                          <a:effectLst/>
                          <a:hlinkClick r:id="rId2"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marR="61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4381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86596F0-97BF-0D4C-B28E-382634577ACA}"/>
              </a:ext>
            </a:extLst>
          </p:cNvPr>
          <p:cNvSpPr/>
          <p:nvPr/>
        </p:nvSpPr>
        <p:spPr>
          <a:xfrm>
            <a:off x="89643" y="6377013"/>
            <a:ext cx="21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Lucida Grande" panose="020B0600040502020204" pitchFamily="34" charset="0"/>
                <a:hlinkClick r:id="rId3"/>
              </a:rPr>
              <a:t>arXiv:1502.03167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497DD0-9A7C-0C4A-A1B9-031B95EC2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4193"/>
            <a:ext cx="12192000" cy="865579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08996C9-AD08-6A49-A146-672A69FD2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19" y="3505398"/>
            <a:ext cx="4234698" cy="30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3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579862" y="1248937"/>
            <a:ext cx="6434255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600" b="1" dirty="0">
                <a:solidFill>
                  <a:schemeClr val="bg1"/>
                </a:solidFill>
              </a:rPr>
              <a:t>Vanishing/exploding gradients</a:t>
            </a:r>
            <a:endParaRPr lang="en-CH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23746" y="2422389"/>
            <a:ext cx="8552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 Gradient Clipping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062A6A-B0CD-CA48-8DED-A98940AC5D8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81254"/>
          <a:ext cx="10515600" cy="640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58118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GB" b="0" u="none" strike="noStrike" dirty="0">
                          <a:effectLst/>
                          <a:hlinkClick r:id="rId2"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marR="61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4381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AF29D8E-8A44-944E-B270-555B81A207F6}"/>
              </a:ext>
            </a:extLst>
          </p:cNvPr>
          <p:cNvSpPr/>
          <p:nvPr/>
        </p:nvSpPr>
        <p:spPr>
          <a:xfrm>
            <a:off x="84521" y="63770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Lucida Grande" panose="020B0600040502020204" pitchFamily="34" charset="0"/>
                <a:hlinkClick r:id="rId3"/>
              </a:rPr>
              <a:t>arXiv:1211.5063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081412-79EB-A749-8A85-6B59FF9BC3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32"/>
          <a:stretch/>
        </p:blipFill>
        <p:spPr>
          <a:xfrm>
            <a:off x="183994" y="3135715"/>
            <a:ext cx="7225990" cy="8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1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579862" y="1248937"/>
            <a:ext cx="4025591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4800" b="1" dirty="0">
                <a:solidFill>
                  <a:schemeClr val="bg1"/>
                </a:solidFill>
              </a:rPr>
              <a:t>Limited data</a:t>
            </a:r>
            <a:endParaRPr lang="en-CH" sz="4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23746" y="2422389"/>
            <a:ext cx="78170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3200" b="1" dirty="0">
                <a:solidFill>
                  <a:srgbClr val="002060"/>
                </a:solidFill>
              </a:rPr>
              <a:t> Transfer learning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3200" b="1" dirty="0">
                <a:solidFill>
                  <a:srgbClr val="002060"/>
                </a:solidFill>
              </a:rPr>
              <a:t> What Else?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3200" b="1" dirty="0">
              <a:solidFill>
                <a:srgbClr val="002060"/>
              </a:solidFill>
            </a:endParaRP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3200" b="1" dirty="0">
                <a:solidFill>
                  <a:srgbClr val="002060"/>
                </a:solidFill>
              </a:rPr>
              <a:t>Unsupervised pretraining</a:t>
            </a:r>
            <a:endParaRPr lang="en-CH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4992029" y="1672682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092176" y="1349517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3600" b="1" dirty="0">
                <a:latin typeface="B Nazanin" pitchFamily="2" charset="-78"/>
                <a:cs typeface="B Nazanin" pitchFamily="2" charset="-78"/>
              </a:rPr>
              <a:t>لایه های از قبل آموزش دیده</a:t>
            </a:r>
            <a:endParaRPr lang="en-CH" sz="3600" b="1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9266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79502" y="2356849"/>
            <a:ext cx="781700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Momentum optimization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4000" b="1" dirty="0">
                <a:solidFill>
                  <a:srgbClr val="002060"/>
                </a:solidFill>
              </a:rPr>
              <a:t> Nesterov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4000" b="1" dirty="0">
                <a:solidFill>
                  <a:srgbClr val="002060"/>
                </a:solidFill>
              </a:rPr>
              <a:t> AdaGrad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4000" b="1" dirty="0">
                <a:solidFill>
                  <a:srgbClr val="002060"/>
                </a:solidFill>
              </a:rPr>
              <a:t> RMSProp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4000" b="1" dirty="0">
                <a:solidFill>
                  <a:srgbClr val="002060"/>
                </a:solidFill>
              </a:rPr>
              <a:t> Adam and Nadam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US" sz="4000" b="1" dirty="0">
                <a:solidFill>
                  <a:srgbClr val="002060"/>
                </a:solidFill>
              </a:rPr>
              <a:t> Learning rate scheduling</a:t>
            </a:r>
            <a:endParaRPr lang="en-CH" sz="40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Optimizer</a:t>
            </a:r>
            <a:r>
              <a:rPr lang="fa-IR" sz="3600" b="1" dirty="0">
                <a:latin typeface="B Nazanin" pitchFamily="2" charset="-78"/>
                <a:cs typeface="B Nazanin" pitchFamily="2" charset="-78"/>
              </a:rPr>
              <a:t> های سریعتر</a:t>
            </a:r>
            <a:endParaRPr lang="en-CH" sz="3600" b="1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0861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294307" y="2266920"/>
            <a:ext cx="84908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Stochastic Gradient Descent</a:t>
            </a:r>
            <a:r>
              <a:rPr lang="fa-IR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(SGD)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Optimizer</a:t>
            </a:r>
            <a:r>
              <a:rPr lang="fa-IR" sz="3600" b="1" dirty="0">
                <a:latin typeface="B Nazanin" pitchFamily="2" charset="-78"/>
                <a:cs typeface="B Nazanin" pitchFamily="2" charset="-78"/>
              </a:rPr>
              <a:t> های سریعتر</a:t>
            </a:r>
            <a:endParaRPr lang="en-CH" sz="3600" b="1" dirty="0">
              <a:cs typeface="B Nazanin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29C58-C727-944F-BE80-B2C75D34CBF8}"/>
              </a:ext>
            </a:extLst>
          </p:cNvPr>
          <p:cNvSpPr/>
          <p:nvPr/>
        </p:nvSpPr>
        <p:spPr>
          <a:xfrm>
            <a:off x="111512" y="6488668"/>
            <a:ext cx="315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Goodfellow et al,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/>
              <p:nvPr/>
            </p:nvSpPr>
            <p:spPr>
              <a:xfrm>
                <a:off x="111512" y="2780596"/>
                <a:ext cx="11881625" cy="3888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2400" b="1" dirty="0"/>
                  <a:t>Require: Learning rate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endParaRPr lang="en-CH" sz="2400" b="1" dirty="0"/>
              </a:p>
              <a:p>
                <a:r>
                  <a:rPr lang="en-CH" sz="2400" b="1" dirty="0"/>
                  <a:t>Require: Initial parameter </a:t>
                </a:r>
                <a14:m>
                  <m:oMath xmlns:m="http://schemas.openxmlformats.org/officeDocument/2006/math"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CH" sz="2400" b="1" dirty="0"/>
              </a:p>
              <a:p>
                <a:r>
                  <a:rPr lang="en-CH" sz="2400" b="1" dirty="0"/>
                  <a:t>     k </a:t>
                </a:r>
                <a14:m>
                  <m:oMath xmlns:m="http://schemas.openxmlformats.org/officeDocument/2006/math"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H" sz="2400" b="1" dirty="0"/>
                  <a:t> 1</a:t>
                </a:r>
              </a:p>
              <a:p>
                <a:r>
                  <a:rPr lang="en-CH" sz="2400" b="1" dirty="0"/>
                  <a:t>     while </a:t>
                </a:r>
                <a:r>
                  <a:rPr lang="en-CH" sz="2400" b="1" dirty="0">
                    <a:solidFill>
                      <a:srgbClr val="C00000"/>
                    </a:solidFill>
                  </a:rPr>
                  <a:t>not</a:t>
                </a:r>
                <a:r>
                  <a:rPr lang="en-CH" sz="2400" b="1" dirty="0"/>
                  <a:t> </a:t>
                </a:r>
                <a:r>
                  <a:rPr lang="en-CH" sz="2400" b="1" dirty="0">
                    <a:solidFill>
                      <a:srgbClr val="002060"/>
                    </a:solidFill>
                  </a:rPr>
                  <a:t>stoping criteria</a:t>
                </a:r>
                <a:r>
                  <a:rPr lang="en-CH" sz="2400" b="1" dirty="0"/>
                  <a:t>:</a:t>
                </a:r>
              </a:p>
              <a:p>
                <a:r>
                  <a:rPr lang="en-CH" sz="2400" b="1" dirty="0"/>
                  <a:t>      	Sample a minibatch of size m from the training set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H" sz="2400" b="1" dirty="0"/>
                  <a:t>} with corresponding targets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Compute gradient estimate: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update: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CH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k </a:t>
                </a:r>
                <a14:m>
                  <m:oMath xmlns:m="http://schemas.openxmlformats.org/officeDocument/2006/math"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H" sz="2400" b="1" dirty="0"/>
                  <a:t> k + 1</a:t>
                </a:r>
              </a:p>
              <a:p>
                <a:endParaRPr lang="en-C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2" y="2780596"/>
                <a:ext cx="11881625" cy="3888116"/>
              </a:xfrm>
              <a:prstGeom prst="rect">
                <a:avLst/>
              </a:prstGeom>
              <a:blipFill>
                <a:blip r:embed="rId2"/>
                <a:stretch>
                  <a:fillRect l="-747" t="-649" r="-8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779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79502" y="2356849"/>
            <a:ext cx="78170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Momentum optimization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Optimizer</a:t>
            </a:r>
            <a:r>
              <a:rPr lang="fa-IR" sz="3600" b="1" dirty="0">
                <a:latin typeface="B Nazanin" pitchFamily="2" charset="-78"/>
                <a:cs typeface="B Nazanin" pitchFamily="2" charset="-78"/>
              </a:rPr>
              <a:t> های سریعتر</a:t>
            </a:r>
            <a:endParaRPr lang="en-CH" sz="3600" b="1" dirty="0">
              <a:cs typeface="B Nazanin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29C58-C727-944F-BE80-B2C75D34CBF8}"/>
              </a:ext>
            </a:extLst>
          </p:cNvPr>
          <p:cNvSpPr/>
          <p:nvPr/>
        </p:nvSpPr>
        <p:spPr>
          <a:xfrm>
            <a:off x="173942" y="4392240"/>
            <a:ext cx="4671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https://doi.org/10.1016/0041-5553(64)90137-5</a:t>
            </a:r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EBBED86-F5D2-8840-B0F6-BEEAD4C98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1"/>
          <a:stretch/>
        </p:blipFill>
        <p:spPr>
          <a:xfrm>
            <a:off x="479502" y="3341734"/>
            <a:ext cx="6524598" cy="10913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BD70499-24B5-284D-A4F4-EA0EE226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964" y="3887419"/>
            <a:ext cx="5167086" cy="286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80636A-35FA-CF44-A109-42B1389EB3C6}"/>
              </a:ext>
            </a:extLst>
          </p:cNvPr>
          <p:cNvSpPr/>
          <p:nvPr/>
        </p:nvSpPr>
        <p:spPr>
          <a:xfrm>
            <a:off x="2200507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H" sz="1100" dirty="0"/>
              <a:t>https://medium.com/analytics-vidhya/momentum-rmsprop-and-adam-optimizer-5769721b4b19</a:t>
            </a:r>
          </a:p>
        </p:txBody>
      </p:sp>
    </p:spTree>
    <p:extLst>
      <p:ext uri="{BB962C8B-B14F-4D97-AF65-F5344CB8AC3E}">
        <p14:creationId xmlns:p14="http://schemas.microsoft.com/office/powerpoint/2010/main" val="377657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0" y="988514"/>
            <a:ext cx="84908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Momentum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29C58-C727-944F-BE80-B2C75D34CBF8}"/>
              </a:ext>
            </a:extLst>
          </p:cNvPr>
          <p:cNvSpPr/>
          <p:nvPr/>
        </p:nvSpPr>
        <p:spPr>
          <a:xfrm>
            <a:off x="111512" y="6488668"/>
            <a:ext cx="315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Goodfellow et al,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/>
              <p:nvPr/>
            </p:nvSpPr>
            <p:spPr>
              <a:xfrm>
                <a:off x="111512" y="1484942"/>
                <a:ext cx="11968976" cy="4719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2400" b="1" dirty="0"/>
                  <a:t>Require: Learning rate schedule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CH" sz="2400" b="1" dirty="0"/>
                  <a:t>, momentum parameter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CH" sz="2400" b="1" dirty="0"/>
                  <a:t> </a:t>
                </a:r>
              </a:p>
              <a:p>
                <a:r>
                  <a:rPr lang="en-CH" sz="2400" b="1" dirty="0"/>
                  <a:t>Require: Initial parameter </a:t>
                </a:r>
                <a14:m>
                  <m:oMath xmlns:m="http://schemas.openxmlformats.org/officeDocument/2006/math"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CH" sz="2400" b="1" dirty="0"/>
                  <a:t>, initial velocity </a:t>
                </a:r>
                <a14:m>
                  <m:oMath xmlns:m="http://schemas.openxmlformats.org/officeDocument/2006/math">
                    <m:r>
                      <a:rPr lang="en-C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𝝊</m:t>
                    </m:r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  while </a:t>
                </a:r>
                <a:r>
                  <a:rPr lang="en-CH" sz="2400" b="1" dirty="0">
                    <a:solidFill>
                      <a:srgbClr val="C00000"/>
                    </a:solidFill>
                  </a:rPr>
                  <a:t>not</a:t>
                </a:r>
                <a:r>
                  <a:rPr lang="en-CH" sz="2400" b="1" dirty="0"/>
                  <a:t> </a:t>
                </a:r>
                <a:r>
                  <a:rPr lang="en-CH" sz="2400" b="1" dirty="0">
                    <a:solidFill>
                      <a:srgbClr val="002060"/>
                    </a:solidFill>
                  </a:rPr>
                  <a:t>stoping criteria</a:t>
                </a:r>
                <a:r>
                  <a:rPr lang="en-CH" sz="2400" b="1" dirty="0"/>
                  <a:t>:</a:t>
                </a:r>
              </a:p>
              <a:p>
                <a:r>
                  <a:rPr lang="en-CH" sz="2400" b="1" dirty="0"/>
                  <a:t>      	Sample a minibatch of size m from the training set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H" sz="2400" b="1" dirty="0"/>
                  <a:t>} with corresponding targets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Compute gradient estimate: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	Compute velocity update: </a:t>
                </a:r>
                <a14:m>
                  <m:oMath xmlns:m="http://schemas.openxmlformats.org/officeDocument/2006/math"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𝝊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𝜶𝝊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acc>
                      <m:accPr>
                        <m:chr m:val="̂"/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	update: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𝝊</m:t>
                    </m:r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</a:t>
                </a:r>
                <a:endParaRPr lang="en-C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2" y="1484942"/>
                <a:ext cx="11968976" cy="4719112"/>
              </a:xfrm>
              <a:prstGeom prst="rect">
                <a:avLst/>
              </a:prstGeom>
              <a:blipFill>
                <a:blip r:embed="rId2"/>
                <a:stretch>
                  <a:fillRect l="-742" t="-806" r="-10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454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367990" y="2320563"/>
            <a:ext cx="78170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Nesterov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Optimizer</a:t>
            </a:r>
            <a:r>
              <a:rPr lang="fa-IR" sz="3600" b="1" dirty="0">
                <a:latin typeface="B Nazanin" pitchFamily="2" charset="-78"/>
                <a:cs typeface="B Nazanin" pitchFamily="2" charset="-78"/>
              </a:rPr>
              <a:t> های سریعتر</a:t>
            </a:r>
            <a:endParaRPr lang="en-CH" sz="3600" b="1" dirty="0">
              <a:cs typeface="B Nazanin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29C58-C727-944F-BE80-B2C75D34CBF8}"/>
              </a:ext>
            </a:extLst>
          </p:cNvPr>
          <p:cNvSpPr/>
          <p:nvPr/>
        </p:nvSpPr>
        <p:spPr>
          <a:xfrm>
            <a:off x="0" y="6488668"/>
            <a:ext cx="2943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Doklady AN USSR 269 (1983)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FC4376-0085-2B4F-9C96-16B926111ED0}"/>
              </a:ext>
            </a:extLst>
          </p:cNvPr>
          <p:cNvSpPr/>
          <p:nvPr/>
        </p:nvSpPr>
        <p:spPr>
          <a:xfrm>
            <a:off x="367990" y="31053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2E3743"/>
                </a:solidFill>
                <a:latin typeface="Roboto Slab"/>
              </a:rPr>
              <a:t>A method for unconstrained convex minimization problem with the rate of convergence o(1/k^2)</a:t>
            </a:r>
            <a:endParaRPr lang="en-GB" b="1" i="0" u="none" strike="noStrike" dirty="0">
              <a:solidFill>
                <a:srgbClr val="2E3743"/>
              </a:solidFill>
              <a:effectLst/>
              <a:latin typeface="Roboto Slab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2EE65-FBA1-1142-885F-62273C3A1252}"/>
              </a:ext>
            </a:extLst>
          </p:cNvPr>
          <p:cNvSpPr txBox="1"/>
          <p:nvPr/>
        </p:nvSpPr>
        <p:spPr>
          <a:xfrm>
            <a:off x="366131" y="3802402"/>
            <a:ext cx="21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Yurii Nesterov</a:t>
            </a:r>
          </a:p>
        </p:txBody>
      </p:sp>
      <p:pic>
        <p:nvPicPr>
          <p:cNvPr id="11" name="Picture 10" descr="A diagram of a system&#10;&#10;Description automatically generated with low confidence">
            <a:extLst>
              <a:ext uri="{FF2B5EF4-FFF2-40B4-BE49-F238E27FC236}">
                <a16:creationId xmlns:a16="http://schemas.microsoft.com/office/drawing/2014/main" id="{02182456-D244-F648-82FB-DB44B098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743" y="2219176"/>
            <a:ext cx="3984690" cy="40043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8A74DA-3988-6444-848B-7D5AC92DA759}"/>
              </a:ext>
            </a:extLst>
          </p:cNvPr>
          <p:cNvSpPr/>
          <p:nvPr/>
        </p:nvSpPr>
        <p:spPr>
          <a:xfrm>
            <a:off x="5716858" y="644685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H" sz="1000" dirty="0"/>
              <a:t>https://math.stackexchange.com/questions/1145155/intuition-for-gradient-descent-with-nesterov-momentum</a:t>
            </a:r>
          </a:p>
        </p:txBody>
      </p:sp>
    </p:spTree>
    <p:extLst>
      <p:ext uri="{BB962C8B-B14F-4D97-AF65-F5344CB8AC3E}">
        <p14:creationId xmlns:p14="http://schemas.microsoft.com/office/powerpoint/2010/main" val="2855926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0" y="988514"/>
            <a:ext cx="84908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Nesterov Momentum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29C58-C727-944F-BE80-B2C75D34CBF8}"/>
              </a:ext>
            </a:extLst>
          </p:cNvPr>
          <p:cNvSpPr/>
          <p:nvPr/>
        </p:nvSpPr>
        <p:spPr>
          <a:xfrm>
            <a:off x="111512" y="6488668"/>
            <a:ext cx="315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Goodfellow et al,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/>
              <p:nvPr/>
            </p:nvSpPr>
            <p:spPr>
              <a:xfrm>
                <a:off x="111512" y="1484942"/>
                <a:ext cx="11968976" cy="5088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2400" b="1" dirty="0"/>
                  <a:t>Require: Learning rate schedule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CH" sz="2400" b="1" dirty="0"/>
                  <a:t>, momentum parameter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CH" sz="2400" b="1" dirty="0"/>
                  <a:t> </a:t>
                </a:r>
              </a:p>
              <a:p>
                <a:r>
                  <a:rPr lang="en-CH" sz="2400" b="1" dirty="0"/>
                  <a:t>Require: Initial parameter </a:t>
                </a:r>
                <a14:m>
                  <m:oMath xmlns:m="http://schemas.openxmlformats.org/officeDocument/2006/math"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CH" sz="2400" b="1" dirty="0"/>
                  <a:t>, initial velocity </a:t>
                </a:r>
                <a14:m>
                  <m:oMath xmlns:m="http://schemas.openxmlformats.org/officeDocument/2006/math">
                    <m:r>
                      <a:rPr lang="en-C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𝝊</m:t>
                    </m:r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  while </a:t>
                </a:r>
                <a:r>
                  <a:rPr lang="en-CH" sz="2400" b="1" dirty="0">
                    <a:solidFill>
                      <a:srgbClr val="C00000"/>
                    </a:solidFill>
                  </a:rPr>
                  <a:t>not</a:t>
                </a:r>
                <a:r>
                  <a:rPr lang="en-CH" sz="2400" b="1" dirty="0"/>
                  <a:t> </a:t>
                </a:r>
                <a:r>
                  <a:rPr lang="en-CH" sz="2400" b="1" dirty="0">
                    <a:solidFill>
                      <a:srgbClr val="002060"/>
                    </a:solidFill>
                  </a:rPr>
                  <a:t>stoping criteria</a:t>
                </a:r>
                <a:r>
                  <a:rPr lang="en-CH" sz="2400" b="1" dirty="0"/>
                  <a:t>:</a:t>
                </a:r>
              </a:p>
              <a:p>
                <a:r>
                  <a:rPr lang="en-CH" sz="2400" b="1" dirty="0"/>
                  <a:t>      	Sample a minibatch of size m from the training set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H" sz="2400" b="1" dirty="0"/>
                  <a:t>} with corresponding targets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Apply interim update: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𝜶𝝊</m:t>
                    </m:r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Compute gradient estimate: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CH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acc>
                              <m:accPr>
                                <m:chr m:val="̃"/>
                                <m:ctrlPr>
                                  <a:rPr lang="en-CH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H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	Compute velocity update: </a:t>
                </a:r>
                <a14:m>
                  <m:oMath xmlns:m="http://schemas.openxmlformats.org/officeDocument/2006/math"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𝝊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𝜶𝝊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	update: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𝝊</m:t>
                    </m:r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</a:t>
                </a:r>
                <a:endParaRPr lang="en-C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2" y="1484942"/>
                <a:ext cx="11968976" cy="5088444"/>
              </a:xfrm>
              <a:prstGeom prst="rect">
                <a:avLst/>
              </a:prstGeom>
              <a:blipFill>
                <a:blip r:embed="rId2"/>
                <a:stretch>
                  <a:fillRect l="-742" t="-748" r="-10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63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B3B6AE7-8A09-DA42-AA8D-6A69160E933D}"/>
              </a:ext>
            </a:extLst>
          </p:cNvPr>
          <p:cNvSpPr/>
          <p:nvPr/>
        </p:nvSpPr>
        <p:spPr>
          <a:xfrm>
            <a:off x="4549698" y="1056793"/>
            <a:ext cx="3311912" cy="250044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600" b="1" dirty="0"/>
              <a:t>Vanishing/exploding gradients</a:t>
            </a:r>
            <a:endParaRPr lang="en-CH" sz="3600" b="1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A362977-5072-A44E-BB18-5BA1DA4D9F72}"/>
              </a:ext>
            </a:extLst>
          </p:cNvPr>
          <p:cNvSpPr/>
          <p:nvPr/>
        </p:nvSpPr>
        <p:spPr>
          <a:xfrm>
            <a:off x="7861609" y="2640674"/>
            <a:ext cx="3157282" cy="250044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600" b="1" dirty="0"/>
              <a:t>Limited data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7C7EEB3-8C20-AB4B-8BB6-EA198BF3F29F}"/>
              </a:ext>
            </a:extLst>
          </p:cNvPr>
          <p:cNvSpPr/>
          <p:nvPr/>
        </p:nvSpPr>
        <p:spPr>
          <a:xfrm>
            <a:off x="1237787" y="2640674"/>
            <a:ext cx="3311911" cy="250044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600" b="1" dirty="0"/>
              <a:t>Overfitting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5A8BA0-CA31-3D40-AFDC-628F65830A16}"/>
              </a:ext>
            </a:extLst>
          </p:cNvPr>
          <p:cNvSpPr/>
          <p:nvPr/>
        </p:nvSpPr>
        <p:spPr>
          <a:xfrm>
            <a:off x="4549698" y="4055764"/>
            <a:ext cx="3311912" cy="269362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Time</a:t>
            </a:r>
            <a:endParaRPr lang="en-CH" sz="3600" b="1" dirty="0"/>
          </a:p>
        </p:txBody>
      </p:sp>
    </p:spTree>
    <p:extLst>
      <p:ext uri="{BB962C8B-B14F-4D97-AF65-F5344CB8AC3E}">
        <p14:creationId xmlns:p14="http://schemas.microsoft.com/office/powerpoint/2010/main" val="3779031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367990" y="2320563"/>
            <a:ext cx="78170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AdaGrad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Optimizer</a:t>
            </a:r>
            <a:r>
              <a:rPr lang="fa-IR" sz="3600" b="1" dirty="0">
                <a:latin typeface="B Nazanin" pitchFamily="2" charset="-78"/>
                <a:cs typeface="B Nazanin" pitchFamily="2" charset="-78"/>
              </a:rPr>
              <a:t> های سریعتر</a:t>
            </a:r>
            <a:endParaRPr lang="en-CH" sz="3600" b="1" dirty="0">
              <a:cs typeface="B Nazanin" pitchFamily="2" charset="-78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5101B8-80BE-7344-A31D-36455CAFD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" y="3305448"/>
            <a:ext cx="6453458" cy="167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46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0" y="988514"/>
            <a:ext cx="84908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AdaGrad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29C58-C727-944F-BE80-B2C75D34CBF8}"/>
              </a:ext>
            </a:extLst>
          </p:cNvPr>
          <p:cNvSpPr/>
          <p:nvPr/>
        </p:nvSpPr>
        <p:spPr>
          <a:xfrm>
            <a:off x="9040047" y="6488668"/>
            <a:ext cx="315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Goodfellow et al,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/>
              <p:nvPr/>
            </p:nvSpPr>
            <p:spPr>
              <a:xfrm>
                <a:off x="111512" y="1484942"/>
                <a:ext cx="11968976" cy="524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2400" b="1" dirty="0"/>
                  <a:t>Require: Global learning rate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, </a:t>
                </a:r>
                <a:r>
                  <a:rPr lang="en-CH" sz="2400" b="1" dirty="0"/>
                  <a:t>Initial parameter </a:t>
                </a:r>
                <a14:m>
                  <m:oMath xmlns:m="http://schemas.openxmlformats.org/officeDocument/2006/math">
                    <m:r>
                      <a:rPr lang="en-C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CH" sz="2400" b="1" dirty="0"/>
                  <a:t>, Small constant </a:t>
                </a:r>
                <a14:m>
                  <m:oMath xmlns:m="http://schemas.openxmlformats.org/officeDocument/2006/math"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(for numerical instability = 1e-7)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  Initialize gradient accumulation variable r=0</a:t>
                </a:r>
              </a:p>
              <a:p>
                <a:r>
                  <a:rPr lang="en-CH" sz="2400" b="1" dirty="0"/>
                  <a:t>  while </a:t>
                </a:r>
                <a:r>
                  <a:rPr lang="en-CH" sz="2400" b="1" dirty="0">
                    <a:solidFill>
                      <a:srgbClr val="C00000"/>
                    </a:solidFill>
                  </a:rPr>
                  <a:t>not</a:t>
                </a:r>
                <a:r>
                  <a:rPr lang="en-CH" sz="2400" b="1" dirty="0"/>
                  <a:t> </a:t>
                </a:r>
                <a:r>
                  <a:rPr lang="en-CH" sz="2400" b="1" dirty="0">
                    <a:solidFill>
                      <a:srgbClr val="002060"/>
                    </a:solidFill>
                  </a:rPr>
                  <a:t>stoping criteria</a:t>
                </a:r>
                <a:r>
                  <a:rPr lang="en-CH" sz="2400" b="1" dirty="0"/>
                  <a:t>:</a:t>
                </a:r>
              </a:p>
              <a:p>
                <a:r>
                  <a:rPr lang="en-CH" sz="2400" b="1" dirty="0"/>
                  <a:t>      	Sample a minibatch of size m from the training set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H" sz="2400" b="1" dirty="0"/>
                  <a:t>} with corresponding targets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Compute gradient estimate: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	Accumulate squared gradient 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	Compute update: </a:t>
                </a:r>
                <a14:m>
                  <m:oMath xmlns:m="http://schemas.openxmlformats.org/officeDocument/2006/math">
                    <m:r>
                      <a:rPr lang="en-CH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CH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num>
                      <m:den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rad>
                      </m:den>
                    </m:f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	update: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CH" sz="2400" b="1" dirty="0"/>
                  <a:t>	</a:t>
                </a:r>
                <a:endParaRPr lang="en-C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2" y="1484942"/>
                <a:ext cx="11968976" cy="5248103"/>
              </a:xfrm>
              <a:prstGeom prst="rect">
                <a:avLst/>
              </a:prstGeom>
              <a:blipFill>
                <a:blip r:embed="rId2"/>
                <a:stretch>
                  <a:fillRect l="-742" t="-725" r="-106" b="-16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640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367990" y="2320563"/>
            <a:ext cx="78170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RMSProp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Optimizer</a:t>
            </a:r>
            <a:r>
              <a:rPr lang="fa-IR" sz="3600" b="1" dirty="0">
                <a:latin typeface="B Nazanin" pitchFamily="2" charset="-78"/>
                <a:cs typeface="B Nazanin" pitchFamily="2" charset="-78"/>
              </a:rPr>
              <a:t> های سریعتر</a:t>
            </a:r>
            <a:endParaRPr lang="en-CH" sz="3600" b="1" dirty="0">
              <a:cs typeface="B Nazanin" pitchFamily="2" charset="-78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F541DC-5B18-704E-8A05-1582C758B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0" y="3369728"/>
            <a:ext cx="4776439" cy="25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6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0" y="988514"/>
            <a:ext cx="84908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RMSProp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29C58-C727-944F-BE80-B2C75D34CBF8}"/>
              </a:ext>
            </a:extLst>
          </p:cNvPr>
          <p:cNvSpPr/>
          <p:nvPr/>
        </p:nvSpPr>
        <p:spPr>
          <a:xfrm>
            <a:off x="9040047" y="6488668"/>
            <a:ext cx="315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Goodfellow et al,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/>
              <p:nvPr/>
            </p:nvSpPr>
            <p:spPr>
              <a:xfrm>
                <a:off x="111512" y="1484942"/>
                <a:ext cx="11968976" cy="5248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2400" b="1" dirty="0"/>
                  <a:t>Require: Global learning rate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, </a:t>
                </a:r>
                <a:r>
                  <a:rPr lang="en-CH" sz="2400" b="1" dirty="0"/>
                  <a:t>decay rate </a:t>
                </a:r>
                <a14:m>
                  <m:oMath xmlns:m="http://schemas.openxmlformats.org/officeDocument/2006/math"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Require: Initial parameter </a:t>
                </a:r>
                <a14:m>
                  <m:oMath xmlns:m="http://schemas.openxmlformats.org/officeDocument/2006/math"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, Small constant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(1e-6)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  Initialize accumulation variable r=0</a:t>
                </a:r>
              </a:p>
              <a:p>
                <a:r>
                  <a:rPr lang="en-CH" sz="2400" b="1" dirty="0"/>
                  <a:t>  while </a:t>
                </a:r>
                <a:r>
                  <a:rPr lang="en-CH" sz="2400" b="1" dirty="0">
                    <a:solidFill>
                      <a:srgbClr val="C00000"/>
                    </a:solidFill>
                  </a:rPr>
                  <a:t>not</a:t>
                </a:r>
                <a:r>
                  <a:rPr lang="en-CH" sz="2400" b="1" dirty="0"/>
                  <a:t> </a:t>
                </a:r>
                <a:r>
                  <a:rPr lang="en-CH" sz="2400" b="1" dirty="0">
                    <a:solidFill>
                      <a:srgbClr val="002060"/>
                    </a:solidFill>
                  </a:rPr>
                  <a:t>stoping criteria</a:t>
                </a:r>
                <a:r>
                  <a:rPr lang="en-CH" sz="2400" b="1" dirty="0"/>
                  <a:t>:</a:t>
                </a:r>
              </a:p>
              <a:p>
                <a:r>
                  <a:rPr lang="en-CH" sz="2400" b="1" dirty="0"/>
                  <a:t>      	Sample a minibatch of size m from the training set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H" sz="2400" b="1" dirty="0"/>
                  <a:t>} with corresponding targets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Compute gradient estimate: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	Accumulate squared gradient 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𝛒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	Compute update: </a:t>
                </a:r>
                <a14:m>
                  <m:oMath xmlns:m="http://schemas.openxmlformats.org/officeDocument/2006/math">
                    <m:r>
                      <a:rPr lang="en-CH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CH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𝜹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rad>
                      </m:den>
                    </m:f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CH" sz="2400" b="1" dirty="0"/>
              </a:p>
              <a:p>
                <a:endParaRPr lang="en-CH" sz="2400" b="1" dirty="0"/>
              </a:p>
              <a:p>
                <a:r>
                  <a:rPr lang="en-CH" sz="2400" b="1" dirty="0"/>
                  <a:t>	update: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CH" sz="2400" b="1" dirty="0"/>
                  <a:t>	</a:t>
                </a:r>
                <a:endParaRPr lang="en-C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2" y="1484942"/>
                <a:ext cx="11968976" cy="5248103"/>
              </a:xfrm>
              <a:prstGeom prst="rect">
                <a:avLst/>
              </a:prstGeom>
              <a:blipFill>
                <a:blip r:embed="rId2"/>
                <a:stretch>
                  <a:fillRect l="-742" t="-725" r="-106" b="-120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60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0" y="988514"/>
            <a:ext cx="84908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RMSProp with Nesterov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29C58-C727-944F-BE80-B2C75D34CBF8}"/>
              </a:ext>
            </a:extLst>
          </p:cNvPr>
          <p:cNvSpPr/>
          <p:nvPr/>
        </p:nvSpPr>
        <p:spPr>
          <a:xfrm>
            <a:off x="9040047" y="6488668"/>
            <a:ext cx="315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Goodfellow et al,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/>
              <p:nvPr/>
            </p:nvSpPr>
            <p:spPr>
              <a:xfrm>
                <a:off x="111512" y="1484942"/>
                <a:ext cx="11968976" cy="452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2400" b="1" dirty="0"/>
                  <a:t>Require: Global learning rate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, </a:t>
                </a:r>
                <a:r>
                  <a:rPr lang="en-CH" sz="2400" b="1" dirty="0"/>
                  <a:t>decay rate </a:t>
                </a:r>
                <a14:m>
                  <m:oMath xmlns:m="http://schemas.openxmlformats.org/officeDocument/2006/math"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CH" sz="2400" b="1" dirty="0"/>
                  <a:t>, </a:t>
                </a:r>
                <a:r>
                  <a:rPr lang="en-US" sz="2400" b="1" dirty="0"/>
                  <a:t>momentum coefficient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Require: Initial parameter </a:t>
                </a:r>
                <a14:m>
                  <m:oMath xmlns:m="http://schemas.openxmlformats.org/officeDocument/2006/math"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, initial velocity </a:t>
                </a:r>
                <a14:m>
                  <m:oMath xmlns:m="http://schemas.openxmlformats.org/officeDocument/2006/math">
                    <m:r>
                      <a:rPr lang="en-C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𝝊</m:t>
                    </m:r>
                  </m:oMath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  Initialize accumulation variable r=0</a:t>
                </a:r>
              </a:p>
              <a:p>
                <a:r>
                  <a:rPr lang="en-CH" sz="2400" b="1" dirty="0"/>
                  <a:t>  while </a:t>
                </a:r>
                <a:r>
                  <a:rPr lang="en-CH" sz="2400" b="1" dirty="0">
                    <a:solidFill>
                      <a:srgbClr val="C00000"/>
                    </a:solidFill>
                  </a:rPr>
                  <a:t>not</a:t>
                </a:r>
                <a:r>
                  <a:rPr lang="en-CH" sz="2400" b="1" dirty="0"/>
                  <a:t> </a:t>
                </a:r>
                <a:r>
                  <a:rPr lang="en-CH" sz="2400" b="1" dirty="0">
                    <a:solidFill>
                      <a:srgbClr val="002060"/>
                    </a:solidFill>
                  </a:rPr>
                  <a:t>stoping criteria</a:t>
                </a:r>
                <a:r>
                  <a:rPr lang="en-CH" sz="2400" b="1" dirty="0"/>
                  <a:t>:</a:t>
                </a:r>
              </a:p>
              <a:p>
                <a:r>
                  <a:rPr lang="en-CH" sz="2400" b="1" dirty="0"/>
                  <a:t>      	Sample a minibatch of size m from the training set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H" sz="2400" b="1" dirty="0"/>
                  <a:t>} with corresponding targets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Compute interim update: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𝜶𝝊</m:t>
                    </m:r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Compute gradient estimate: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𝜵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n-CH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H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sub>
                        </m:sSub>
                        <m: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acc>
                              <m:accPr>
                                <m:chr m:val="̃"/>
                                <m:ctrlPr>
                                  <a:rPr lang="en-CH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H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</m:d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Accumulate squared gradient: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←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𝛒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Compute velocity update: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𝝊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𝜶𝝊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rad>
                      </m:den>
                    </m:f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update: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𝝊</m:t>
                    </m:r>
                  </m:oMath>
                </a14:m>
                <a:r>
                  <a:rPr lang="en-CH" sz="2400" b="1" dirty="0"/>
                  <a:t>	</a:t>
                </a:r>
                <a:endParaRPr lang="en-C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2" y="1484942"/>
                <a:ext cx="11968976" cy="4524187"/>
              </a:xfrm>
              <a:prstGeom prst="rect">
                <a:avLst/>
              </a:prstGeom>
              <a:blipFill>
                <a:blip r:embed="rId2"/>
                <a:stretch>
                  <a:fillRect l="-742" t="-840" r="-106" b="-19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544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367990" y="2320563"/>
            <a:ext cx="78170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Adam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Optimizer</a:t>
            </a:r>
            <a:r>
              <a:rPr lang="fa-IR" sz="3600" b="1" dirty="0">
                <a:latin typeface="B Nazanin" pitchFamily="2" charset="-78"/>
                <a:cs typeface="B Nazanin" pitchFamily="2" charset="-78"/>
              </a:rPr>
              <a:t> های سریعتر</a:t>
            </a:r>
            <a:endParaRPr lang="en-CH" sz="3600" b="1" dirty="0">
              <a:cs typeface="B Nazanin" pitchFamily="2" charset="-7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4674F1-53CB-154A-91A8-0A077FE3362E}"/>
              </a:ext>
            </a:extLst>
          </p:cNvPr>
          <p:cNvSpPr/>
          <p:nvPr/>
        </p:nvSpPr>
        <p:spPr>
          <a:xfrm>
            <a:off x="163550" y="6331151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Lucida Grande" panose="020B0600040502020204" pitchFamily="34" charset="0"/>
                <a:hlinkClick r:id="rId2"/>
              </a:rPr>
              <a:t>arXiv:1412.6980</a:t>
            </a:r>
            <a:endParaRPr lang="en-CH" dirty="0"/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034128AE-FC44-0446-A921-3D8A8CCEE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29" y="2400796"/>
            <a:ext cx="73914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5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54060" y="171121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0" y="559768"/>
            <a:ext cx="84908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Adam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529C58-C727-944F-BE80-B2C75D34CBF8}"/>
              </a:ext>
            </a:extLst>
          </p:cNvPr>
          <p:cNvSpPr/>
          <p:nvPr/>
        </p:nvSpPr>
        <p:spPr>
          <a:xfrm>
            <a:off x="9040047" y="6488668"/>
            <a:ext cx="315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Goodfellow et al,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/>
              <p:nvPr/>
            </p:nvSpPr>
            <p:spPr>
              <a:xfrm>
                <a:off x="111512" y="959877"/>
                <a:ext cx="11968976" cy="5807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2400" b="1" dirty="0"/>
                  <a:t>Require: Step size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(suggested default:0.001), </a:t>
                </a:r>
                <a:r>
                  <a:rPr lang="en-CH" sz="2400" b="1" dirty="0"/>
                  <a:t>Exponential decay rates for moment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CH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CH" sz="2400" b="1" dirty="0"/>
                  <a:t> in [0, 1) (suggested defaults: 0.9 and 0.999), Small constant </a:t>
                </a:r>
                <a14:m>
                  <m:oMath xmlns:m="http://schemas.openxmlformats.org/officeDocument/2006/math"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CH" sz="2400" b="1" dirty="0"/>
                  <a:t> (1e-8)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Require: Initial parameters </a:t>
                </a:r>
                <a14:m>
                  <m:oMath xmlns:m="http://schemas.openxmlformats.org/officeDocument/2006/math"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  </a:t>
                </a:r>
              </a:p>
              <a:p>
                <a:r>
                  <a:rPr lang="en-US" sz="2400" b="1" dirty="0">
                    <a:ea typeface="Cambria Math" panose="02040503050406030204" pitchFamily="18" charset="0"/>
                  </a:rPr>
                  <a:t>  Initialize first and second moment variables s=0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ea typeface="Cambria Math" panose="02040503050406030204" pitchFamily="18" charset="0"/>
                  </a:rPr>
                  <a:t>= 0 and time step t = 0</a:t>
                </a:r>
              </a:p>
              <a:p>
                <a:r>
                  <a:rPr lang="en-CH" sz="2400" b="1" dirty="0"/>
                  <a:t>  while </a:t>
                </a:r>
                <a:r>
                  <a:rPr lang="en-CH" sz="2400" b="1" dirty="0">
                    <a:solidFill>
                      <a:srgbClr val="C00000"/>
                    </a:solidFill>
                  </a:rPr>
                  <a:t>not</a:t>
                </a:r>
                <a:r>
                  <a:rPr lang="en-CH" sz="2400" b="1" dirty="0"/>
                  <a:t> </a:t>
                </a:r>
                <a:r>
                  <a:rPr lang="en-CH" sz="2400" b="1" dirty="0">
                    <a:solidFill>
                      <a:srgbClr val="002060"/>
                    </a:solidFill>
                  </a:rPr>
                  <a:t>stoping criteria</a:t>
                </a:r>
                <a:r>
                  <a:rPr lang="en-CH" sz="2400" b="1" dirty="0"/>
                  <a:t>:</a:t>
                </a:r>
              </a:p>
              <a:p>
                <a:r>
                  <a:rPr lang="en-CH" sz="2400" b="1" dirty="0"/>
                  <a:t>      	Sample a minibatch of size m from the training set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H" sz="2400" b="1" dirty="0"/>
                  <a:t>} with corresponding targets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b="1" dirty="0"/>
              </a:p>
              <a:p>
                <a:r>
                  <a:rPr lang="en-CH" sz="2400" b="1" dirty="0"/>
                  <a:t>	Compute gradient estimate: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𝜵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l-G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Update biased first moment estimate: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H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Update biased second moment estimate: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H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Correct bias in first and second moment: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acc>
                    <m:r>
                      <a:rPr lang="en-CH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CH" sz="2400" b="1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H" sz="2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CH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CH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den>
                    </m:f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Compute update: </a:t>
                </a:r>
                <a14:m>
                  <m:oMath xmlns:m="http://schemas.openxmlformats.org/officeDocument/2006/math"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CH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acc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acc>
                              <m:accPr>
                                <m:chr m:val="̂"/>
                                <m:ctrlPr>
                                  <a:rPr lang="en-CH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</m:rad>
                        <m:r>
                          <a:rPr lang="en-US" sz="24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den>
                    </m:f>
                  </m:oMath>
                </a14:m>
                <a:endParaRPr lang="en-CH" sz="2400" b="1" dirty="0"/>
              </a:p>
              <a:p>
                <a:r>
                  <a:rPr lang="en-CH" sz="2400" b="1" dirty="0"/>
                  <a:t>	update: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CH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CH" sz="2400" b="1" dirty="0"/>
                  <a:t>	</a:t>
                </a:r>
                <a:endParaRPr lang="en-C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516A99-D55E-D24B-A521-57DF5F78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2" y="959877"/>
                <a:ext cx="11968976" cy="5807552"/>
              </a:xfrm>
              <a:prstGeom prst="rect">
                <a:avLst/>
              </a:prstGeom>
              <a:blipFill>
                <a:blip r:embed="rId2"/>
                <a:stretch>
                  <a:fillRect l="-742" t="-655" r="-1165" b="-196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51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367990" y="2320563"/>
            <a:ext cx="78170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Adam -&gt; AdaMax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Optimizer</a:t>
            </a:r>
            <a:r>
              <a:rPr lang="fa-IR" sz="3600" b="1" dirty="0">
                <a:latin typeface="B Nazanin" pitchFamily="2" charset="-78"/>
                <a:cs typeface="B Nazanin" pitchFamily="2" charset="-78"/>
              </a:rPr>
              <a:t> های سریعتر</a:t>
            </a:r>
            <a:endParaRPr lang="en-CH" sz="3600" b="1" dirty="0">
              <a:cs typeface="B Nazanin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6A5301-B491-B64B-A9ED-5F669F3F4A61}"/>
                  </a:ext>
                </a:extLst>
              </p:cNvPr>
              <p:cNvSpPr/>
              <p:nvPr/>
            </p:nvSpPr>
            <p:spPr>
              <a:xfrm>
                <a:off x="367990" y="3206175"/>
                <a:ext cx="11444868" cy="2862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H" sz="2000" b="1" dirty="0"/>
                  <a:t>while </a:t>
                </a:r>
                <a:r>
                  <a:rPr lang="en-CH" sz="2000" b="1" dirty="0">
                    <a:solidFill>
                      <a:srgbClr val="C00000"/>
                    </a:solidFill>
                  </a:rPr>
                  <a:t>not</a:t>
                </a:r>
                <a:r>
                  <a:rPr lang="en-CH" sz="2000" b="1" dirty="0"/>
                  <a:t> </a:t>
                </a:r>
                <a:r>
                  <a:rPr lang="en-CH" sz="2000" b="1" dirty="0">
                    <a:solidFill>
                      <a:srgbClr val="002060"/>
                    </a:solidFill>
                  </a:rPr>
                  <a:t>stoping criteria</a:t>
                </a:r>
                <a:r>
                  <a:rPr lang="en-CH" sz="2000" b="1" dirty="0"/>
                  <a:t>:</a:t>
                </a:r>
              </a:p>
              <a:p>
                <a:r>
                  <a:rPr lang="en-CH" sz="2000" b="1" dirty="0"/>
                  <a:t>      	Sample a minibatch of size m from the training set {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, …,</m:t>
                    </m:r>
                    <m:sSup>
                      <m:sSupPr>
                        <m:ctrlPr>
                          <a:rPr lang="en-CH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H" sz="2000" b="1" dirty="0"/>
                  <a:t>} with corresponding targets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H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b="1" dirty="0"/>
              </a:p>
              <a:p>
                <a:r>
                  <a:rPr lang="en-CH" sz="2000" b="1" dirty="0"/>
                  <a:t>	Compute gradient estimate: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CH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𝜵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r>
                          <a:rPr lang="el-GR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CH" sz="2000" b="1" dirty="0"/>
              </a:p>
              <a:p>
                <a:r>
                  <a:rPr lang="en-CH" sz="2000" b="1" dirty="0"/>
                  <a:t>	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CH" sz="2000" b="1" dirty="0"/>
              </a:p>
              <a:p>
                <a:r>
                  <a:rPr lang="en-CH" sz="2000" b="1" dirty="0"/>
                  <a:t>	Update biased first moment estimate: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CH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H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H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𝒈</m:t>
                    </m:r>
                  </m:oMath>
                </a14:m>
                <a:endParaRPr lang="en-CH" sz="2000" b="1" dirty="0"/>
              </a:p>
              <a:p>
                <a:r>
                  <a:rPr lang="en-CH" sz="2000" b="1" dirty="0"/>
                  <a:t>	</a:t>
                </a:r>
                <a:r>
                  <a:rPr lang="en-GB" sz="2000" b="1" dirty="0"/>
                  <a:t>Update the exponentially weighted infinity norm </a:t>
                </a:r>
                <a:r>
                  <a:rPr lang="en-CH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𝒎𝒂𝒙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H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H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CH" sz="2000" b="1" dirty="0"/>
              </a:p>
              <a:p>
                <a:r>
                  <a:rPr lang="en-CH" sz="2000" b="1" dirty="0"/>
                  <a:t>	Compute update: </a:t>
                </a:r>
                <a14:m>
                  <m:oMath xmlns:m="http://schemas.openxmlformats.org/officeDocument/2006/math">
                    <m:r>
                      <a:rPr lang="en-CH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CH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H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num>
                      <m:den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den>
                    </m:f>
                  </m:oMath>
                </a14:m>
                <a:endParaRPr lang="en-CH" sz="2000" b="1" dirty="0"/>
              </a:p>
              <a:p>
                <a:r>
                  <a:rPr lang="en-CH" sz="2000" b="1" dirty="0"/>
                  <a:t>	update: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CH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CH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CH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66A5301-B491-B64B-A9ED-5F669F3F4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90" y="3206175"/>
                <a:ext cx="11444868" cy="2862643"/>
              </a:xfrm>
              <a:prstGeom prst="rect">
                <a:avLst/>
              </a:prstGeom>
              <a:blipFill>
                <a:blip r:embed="rId2"/>
                <a:stretch>
                  <a:fillRect l="-443" t="-1322" b="-264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617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367990" y="2320563"/>
            <a:ext cx="78170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Adam -&gt; Nadam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Optimizer</a:t>
            </a:r>
            <a:r>
              <a:rPr lang="fa-IR" sz="3600" b="1" dirty="0">
                <a:latin typeface="B Nazanin" pitchFamily="2" charset="-78"/>
                <a:cs typeface="B Nazanin" pitchFamily="2" charset="-78"/>
              </a:rPr>
              <a:t> های سریعتر</a:t>
            </a:r>
            <a:endParaRPr lang="en-CH" sz="3600" b="1" dirty="0">
              <a:cs typeface="B Nazanin" pitchFamily="2" charset="-78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C90620-68FF-A944-B13F-D78C8B3B9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5" y="3150899"/>
            <a:ext cx="5880255" cy="144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60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Optimizer</a:t>
            </a:r>
            <a:r>
              <a:rPr lang="fa-IR" sz="3600" b="1" dirty="0">
                <a:latin typeface="B Nazanin" pitchFamily="2" charset="-78"/>
                <a:cs typeface="B Nazanin" pitchFamily="2" charset="-78"/>
              </a:rPr>
              <a:t> های سریعتر</a:t>
            </a:r>
            <a:endParaRPr lang="en-CH" sz="3600" b="1" dirty="0">
              <a:cs typeface="B Nazanin" pitchFamily="2" charset="-78"/>
            </a:endParaRPr>
          </a:p>
        </p:txBody>
      </p:sp>
      <p:pic>
        <p:nvPicPr>
          <p:cNvPr id="11" name="Picture 10" descr="A picture containing text, electronics, vector graphics, screenshot&#10;&#10;Description automatically generated">
            <a:extLst>
              <a:ext uri="{FF2B5EF4-FFF2-40B4-BE49-F238E27FC236}">
                <a16:creationId xmlns:a16="http://schemas.microsoft.com/office/drawing/2014/main" id="{D59C6ADE-3D6C-AF45-8283-2729B5745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38" y="2275388"/>
            <a:ext cx="5179148" cy="40096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B8BA30-9D18-6446-A9E3-D20E41C812CF}"/>
              </a:ext>
            </a:extLst>
          </p:cNvPr>
          <p:cNvSpPr/>
          <p:nvPr/>
        </p:nvSpPr>
        <p:spPr>
          <a:xfrm>
            <a:off x="0" y="6464010"/>
            <a:ext cx="10977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dirty="0"/>
              <a:t>https://towardsdatascience.com/why-visualize-gradient-descent-optimization-algorithms-a393806eee2</a:t>
            </a:r>
          </a:p>
        </p:txBody>
      </p:sp>
    </p:spTree>
    <p:extLst>
      <p:ext uri="{BB962C8B-B14F-4D97-AF65-F5344CB8AC3E}">
        <p14:creationId xmlns:p14="http://schemas.microsoft.com/office/powerpoint/2010/main" val="95737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579862" y="1248937"/>
            <a:ext cx="6434255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600" b="1" dirty="0">
                <a:solidFill>
                  <a:schemeClr val="bg1"/>
                </a:solidFill>
              </a:rPr>
              <a:t>Vanishing/exploding gradients</a:t>
            </a:r>
            <a:endParaRPr lang="en-CH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23746" y="2422389"/>
            <a:ext cx="781700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Initialization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Nonsaturating Activation Functions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Batch Normalization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Gradient Clipping</a:t>
            </a:r>
            <a:endParaRPr lang="en-CH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97901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Optimizer</a:t>
            </a:r>
            <a:r>
              <a:rPr lang="fa-IR" sz="3600" b="1" dirty="0">
                <a:latin typeface="B Nazanin" pitchFamily="2" charset="-78"/>
                <a:cs typeface="B Nazanin" pitchFamily="2" charset="-78"/>
              </a:rPr>
              <a:t> های سریعتر</a:t>
            </a:r>
            <a:endParaRPr lang="en-CH" sz="3600" b="1" dirty="0">
              <a:cs typeface="B Nazanin" pitchFamily="2" charset="-78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A0F11EB-3767-2F44-BF60-92255C5ED9FF}"/>
              </a:ext>
            </a:extLst>
          </p:cNvPr>
          <p:cNvGraphicFramePr>
            <a:graphicFrameLocks noGrp="1"/>
          </p:cNvGraphicFramePr>
          <p:nvPr/>
        </p:nvGraphicFramePr>
        <p:xfrm>
          <a:off x="1092821" y="2457431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83710124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5612266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11226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fa-IR" sz="2800" b="1" dirty="0">
                          <a:latin typeface="B Nazanin" pitchFamily="2" charset="-78"/>
                          <a:cs typeface="B Nazanin" pitchFamily="2" charset="-78"/>
                        </a:rPr>
                        <a:t>کیفیت همگرایی</a:t>
                      </a:r>
                      <a:endParaRPr lang="en-CH" sz="2800" b="1" dirty="0">
                        <a:cs typeface="B Nazanin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800" b="1" dirty="0">
                          <a:latin typeface="B Nazanin" pitchFamily="2" charset="-78"/>
                          <a:cs typeface="B Nazanin" pitchFamily="2" charset="-78"/>
                        </a:rPr>
                        <a:t>سرعت همگرایی</a:t>
                      </a:r>
                      <a:endParaRPr lang="en-CH" sz="2800" b="1" dirty="0">
                        <a:cs typeface="B Nazanin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2800" dirty="0"/>
                        <a:t>Optimizer</a:t>
                      </a:r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981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000" b="1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18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SGD(momentum)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18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2000" b="1" dirty="0"/>
                        <a:t>SGD(momentum, nesterov)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79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000" b="1" dirty="0"/>
                        <a:t>Adagrad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128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000" b="1" dirty="0"/>
                        <a:t>RMSprop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44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000" b="1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73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000" b="1" dirty="0"/>
                        <a:t>Nadam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3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CH" sz="2000" b="1" dirty="0"/>
                        <a:t>AdaMax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971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237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47163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fa-IR" sz="3600" b="1" dirty="0">
                <a:latin typeface="B Nazanin" pitchFamily="2" charset="-78"/>
                <a:cs typeface="B Nazanin" pitchFamily="2" charset="-78"/>
              </a:rPr>
              <a:t>برنامه های زمانی نرخ یادگیری</a:t>
            </a:r>
            <a:endParaRPr lang="en-CH" sz="3600" b="1" dirty="0">
              <a:cs typeface="B Nazanin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28B4B-25A6-1A44-9BC7-9B3E51395B7D}"/>
              </a:ext>
            </a:extLst>
          </p:cNvPr>
          <p:cNvSpPr txBox="1"/>
          <p:nvPr/>
        </p:nvSpPr>
        <p:spPr>
          <a:xfrm>
            <a:off x="367990" y="2320563"/>
            <a:ext cx="78170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Learning Rate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4A618-0AB1-C748-8E48-1E1C9A61D455}"/>
              </a:ext>
            </a:extLst>
          </p:cNvPr>
          <p:cNvSpPr txBox="1"/>
          <p:nvPr/>
        </p:nvSpPr>
        <p:spPr>
          <a:xfrm>
            <a:off x="778727" y="3099497"/>
            <a:ext cx="88875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CH" sz="2400" b="1" dirty="0"/>
              <a:t>Power scheduling     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sz="24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en-CH" sz="2400" b="1" dirty="0"/>
              <a:t>Exponential scheduling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sz="24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en-CH" sz="2400" b="1" dirty="0"/>
              <a:t>Piecewise constant scheduling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sz="24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en-CH" sz="2400" b="1" dirty="0"/>
              <a:t>Performance scheduling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sz="24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en-CH" sz="2400" b="1" dirty="0"/>
              <a:t>1cycle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13E6DA-0BD9-3740-89D6-1AB733998B99}"/>
                  </a:ext>
                </a:extLst>
              </p:cNvPr>
              <p:cNvSpPr txBox="1"/>
              <p:nvPr/>
            </p:nvSpPr>
            <p:spPr>
              <a:xfrm>
                <a:off x="5212178" y="3081218"/>
                <a:ext cx="33835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313E6DA-0BD9-3740-89D6-1AB733998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178" y="3081218"/>
                <a:ext cx="3383554" cy="430887"/>
              </a:xfrm>
              <a:prstGeom prst="rect">
                <a:avLst/>
              </a:prstGeom>
              <a:blipFill>
                <a:blip r:embed="rId2"/>
                <a:stretch>
                  <a:fillRect l="-1873" t="-8571" b="-3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19CD97-EEC5-0B44-8E79-F188CBFD17C4}"/>
                  </a:ext>
                </a:extLst>
              </p:cNvPr>
              <p:cNvSpPr txBox="1"/>
              <p:nvPr/>
            </p:nvSpPr>
            <p:spPr>
              <a:xfrm>
                <a:off x="5222488" y="3787668"/>
                <a:ext cx="2497094" cy="446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en-CH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19CD97-EEC5-0B44-8E79-F188CBFD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488" y="3787668"/>
                <a:ext cx="2497094" cy="446982"/>
              </a:xfrm>
              <a:prstGeom prst="rect">
                <a:avLst/>
              </a:prstGeom>
              <a:blipFill>
                <a:blip r:embed="rId3"/>
                <a:stretch>
                  <a:fillRect l="-3046" t="-2778" b="-361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B6546CD-B352-0F48-918B-96076F9B13D3}"/>
              </a:ext>
            </a:extLst>
          </p:cNvPr>
          <p:cNvSpPr txBox="1"/>
          <p:nvPr/>
        </p:nvSpPr>
        <p:spPr>
          <a:xfrm>
            <a:off x="3668486" y="6041572"/>
            <a:ext cx="3385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N. Smith, 2018</a:t>
            </a:r>
          </a:p>
          <a:p>
            <a:r>
              <a:rPr lang="en-CH" dirty="0"/>
              <a:t>arXiv:1801.09821</a:t>
            </a:r>
          </a:p>
        </p:txBody>
      </p:sp>
    </p:spTree>
    <p:extLst>
      <p:ext uri="{BB962C8B-B14F-4D97-AF65-F5344CB8AC3E}">
        <p14:creationId xmlns:p14="http://schemas.microsoft.com/office/powerpoint/2010/main" val="205822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Time</a:t>
            </a:r>
            <a:endParaRPr lang="en-CH" sz="54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08849" y="1349516"/>
            <a:ext cx="447163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fa-IR" sz="3600" b="1" dirty="0">
                <a:latin typeface="B Nazanin" pitchFamily="2" charset="-78"/>
                <a:cs typeface="B Nazanin" pitchFamily="2" charset="-78"/>
              </a:rPr>
              <a:t>برنامه های زمانی نرخ یادگیری</a:t>
            </a:r>
            <a:endParaRPr lang="en-CH" sz="3600" b="1" dirty="0">
              <a:cs typeface="B Nazanin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28B4B-25A6-1A44-9BC7-9B3E51395B7D}"/>
              </a:ext>
            </a:extLst>
          </p:cNvPr>
          <p:cNvSpPr txBox="1"/>
          <p:nvPr/>
        </p:nvSpPr>
        <p:spPr>
          <a:xfrm>
            <a:off x="367990" y="2320563"/>
            <a:ext cx="781700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Learning Rate</a:t>
            </a:r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4A618-0AB1-C748-8E48-1E1C9A61D455}"/>
              </a:ext>
            </a:extLst>
          </p:cNvPr>
          <p:cNvSpPr txBox="1"/>
          <p:nvPr/>
        </p:nvSpPr>
        <p:spPr>
          <a:xfrm>
            <a:off x="778727" y="3099497"/>
            <a:ext cx="8887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endParaRPr lang="en-CH" sz="24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en-CH" sz="2400" b="1" dirty="0"/>
              <a:t>1cycle scheduling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62E01-AC3E-6D45-9BE9-BBC74AD0C106}"/>
              </a:ext>
            </a:extLst>
          </p:cNvPr>
          <p:cNvCxnSpPr>
            <a:cxnSpLocks/>
          </p:cNvCxnSpPr>
          <p:nvPr/>
        </p:nvCxnSpPr>
        <p:spPr>
          <a:xfrm flipH="1" flipV="1">
            <a:off x="8348809" y="4490358"/>
            <a:ext cx="937364" cy="1409699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riangle 16">
            <a:extLst>
              <a:ext uri="{FF2B5EF4-FFF2-40B4-BE49-F238E27FC236}">
                <a16:creationId xmlns:a16="http://schemas.microsoft.com/office/drawing/2014/main" id="{3F023514-2380-CB4B-92AF-E2D3A048F56B}"/>
              </a:ext>
            </a:extLst>
          </p:cNvPr>
          <p:cNvSpPr/>
          <p:nvPr/>
        </p:nvSpPr>
        <p:spPr>
          <a:xfrm>
            <a:off x="6335485" y="3102429"/>
            <a:ext cx="2035628" cy="1426029"/>
          </a:xfrm>
          <a:prstGeom prst="triangl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9268E4-418A-B247-A8E8-AD159915E4DC}"/>
              </a:ext>
            </a:extLst>
          </p:cNvPr>
          <p:cNvCxnSpPr/>
          <p:nvPr/>
        </p:nvCxnSpPr>
        <p:spPr>
          <a:xfrm>
            <a:off x="7353299" y="2569029"/>
            <a:ext cx="0" cy="244928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3A47DDB-3BEC-A04F-84C7-08B7EFA95FCE}"/>
              </a:ext>
            </a:extLst>
          </p:cNvPr>
          <p:cNvSpPr/>
          <p:nvPr/>
        </p:nvSpPr>
        <p:spPr>
          <a:xfrm>
            <a:off x="6214416" y="4414156"/>
            <a:ext cx="229927" cy="258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9290F6-737B-B948-9991-63E122823F18}"/>
              </a:ext>
            </a:extLst>
          </p:cNvPr>
          <p:cNvSpPr/>
          <p:nvPr/>
        </p:nvSpPr>
        <p:spPr>
          <a:xfrm>
            <a:off x="7238335" y="2993132"/>
            <a:ext cx="229927" cy="258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6BCE7D-DEB6-9943-8F55-DFE2564D8F7D}"/>
              </a:ext>
            </a:extLst>
          </p:cNvPr>
          <p:cNvSpPr/>
          <p:nvPr/>
        </p:nvSpPr>
        <p:spPr>
          <a:xfrm>
            <a:off x="7238335" y="4414156"/>
            <a:ext cx="229927" cy="258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AED0B0A-5FDC-E14C-8369-7CA7C9F64DB2}"/>
              </a:ext>
            </a:extLst>
          </p:cNvPr>
          <p:cNvSpPr/>
          <p:nvPr/>
        </p:nvSpPr>
        <p:spPr>
          <a:xfrm>
            <a:off x="8262254" y="4414156"/>
            <a:ext cx="229927" cy="258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4935341-2697-CE49-8C01-0CECFF1E69F7}"/>
              </a:ext>
            </a:extLst>
          </p:cNvPr>
          <p:cNvSpPr/>
          <p:nvPr/>
        </p:nvSpPr>
        <p:spPr>
          <a:xfrm>
            <a:off x="9171209" y="5770914"/>
            <a:ext cx="229927" cy="258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03176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Overfitting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79502" y="2356849"/>
            <a:ext cx="781700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l1 and l2 regularization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40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4000" b="1" dirty="0">
                <a:solidFill>
                  <a:srgbClr val="002060"/>
                </a:solidFill>
              </a:rPr>
              <a:t> Dropout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40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4000" b="1" dirty="0">
                <a:solidFill>
                  <a:srgbClr val="002060"/>
                </a:solidFill>
              </a:rPr>
              <a:t> Max-Norm</a:t>
            </a:r>
            <a:endParaRPr lang="en-CH" sz="40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35035" y="1349515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Regularization</a:t>
            </a:r>
            <a:endParaRPr lang="en-CH" sz="3600" b="1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28154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Overfitting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79502" y="2356849"/>
            <a:ext cx="78170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Dropout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40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35035" y="1349515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Regularization</a:t>
            </a:r>
            <a:endParaRPr lang="en-CH" sz="3600" b="1" dirty="0">
              <a:cs typeface="B Nazanin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ED3E9-52CF-3D49-8695-A92688D75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93" y="2424981"/>
            <a:ext cx="7817005" cy="61603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4851A18-EA34-F647-B23B-660A3516DCEB}"/>
              </a:ext>
            </a:extLst>
          </p:cNvPr>
          <p:cNvGrpSpPr/>
          <p:nvPr/>
        </p:nvGrpSpPr>
        <p:grpSpPr>
          <a:xfrm>
            <a:off x="1520606" y="4093888"/>
            <a:ext cx="3062544" cy="2106190"/>
            <a:chOff x="1520606" y="4093888"/>
            <a:chExt cx="3062544" cy="210619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C1A03C8-2919-C24A-BDC7-E324B642BDA6}"/>
                </a:ext>
              </a:extLst>
            </p:cNvPr>
            <p:cNvSpPr/>
            <p:nvPr/>
          </p:nvSpPr>
          <p:spPr>
            <a:xfrm>
              <a:off x="1520606" y="5709424"/>
              <a:ext cx="564672" cy="4906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9EAED8-D9A8-3949-95B5-25E4E3A482AB}"/>
                </a:ext>
              </a:extLst>
            </p:cNvPr>
            <p:cNvSpPr/>
            <p:nvPr/>
          </p:nvSpPr>
          <p:spPr>
            <a:xfrm>
              <a:off x="2353230" y="5709424"/>
              <a:ext cx="564672" cy="4906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3943AA-C655-9249-BC1D-1A56BB4847E0}"/>
                </a:ext>
              </a:extLst>
            </p:cNvPr>
            <p:cNvSpPr/>
            <p:nvPr/>
          </p:nvSpPr>
          <p:spPr>
            <a:xfrm>
              <a:off x="3185854" y="5709424"/>
              <a:ext cx="564672" cy="4906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A5A39E6-8F57-0343-B8A8-CC19BCC6141F}"/>
                </a:ext>
              </a:extLst>
            </p:cNvPr>
            <p:cNvSpPr/>
            <p:nvPr/>
          </p:nvSpPr>
          <p:spPr>
            <a:xfrm>
              <a:off x="4018478" y="5709424"/>
              <a:ext cx="564672" cy="4906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D98EF3-5018-3A44-94DE-618824458673}"/>
                </a:ext>
              </a:extLst>
            </p:cNvPr>
            <p:cNvSpPr/>
            <p:nvPr/>
          </p:nvSpPr>
          <p:spPr>
            <a:xfrm>
              <a:off x="1959219" y="4934413"/>
              <a:ext cx="564672" cy="4906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F4CF57-7015-1C4A-961A-F57DF30815E7}"/>
                </a:ext>
              </a:extLst>
            </p:cNvPr>
            <p:cNvSpPr/>
            <p:nvPr/>
          </p:nvSpPr>
          <p:spPr>
            <a:xfrm>
              <a:off x="2786188" y="4934413"/>
              <a:ext cx="564672" cy="4906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5B366C-778D-BE41-9825-6895934D3FCE}"/>
                </a:ext>
              </a:extLst>
            </p:cNvPr>
            <p:cNvSpPr/>
            <p:nvPr/>
          </p:nvSpPr>
          <p:spPr>
            <a:xfrm>
              <a:off x="3613157" y="4934413"/>
              <a:ext cx="564672" cy="4906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1C8B2A-A0DB-8E45-842A-C8B0B7F77593}"/>
                </a:ext>
              </a:extLst>
            </p:cNvPr>
            <p:cNvSpPr/>
            <p:nvPr/>
          </p:nvSpPr>
          <p:spPr>
            <a:xfrm>
              <a:off x="2353230" y="4093888"/>
              <a:ext cx="564672" cy="4906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F671C4-E694-004A-81D9-2995EDB8E06B}"/>
                </a:ext>
              </a:extLst>
            </p:cNvPr>
            <p:cNvSpPr/>
            <p:nvPr/>
          </p:nvSpPr>
          <p:spPr>
            <a:xfrm>
              <a:off x="3185854" y="4093888"/>
              <a:ext cx="564672" cy="4906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87364F-74EA-1A4D-8B51-BEB91600D2DE}"/>
                </a:ext>
              </a:extLst>
            </p:cNvPr>
            <p:cNvCxnSpPr>
              <a:stCxn id="4" idx="0"/>
              <a:endCxn id="12" idx="4"/>
            </p:cNvCxnSpPr>
            <p:nvPr/>
          </p:nvCxnSpPr>
          <p:spPr>
            <a:xfrm flipV="1">
              <a:off x="1802942" y="5425067"/>
              <a:ext cx="438613" cy="28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5E3EE9-F409-564C-A387-DE1F187C14A4}"/>
                </a:ext>
              </a:extLst>
            </p:cNvPr>
            <p:cNvCxnSpPr>
              <a:cxnSpLocks/>
              <a:stCxn id="4" idx="0"/>
              <a:endCxn id="13" idx="4"/>
            </p:cNvCxnSpPr>
            <p:nvPr/>
          </p:nvCxnSpPr>
          <p:spPr>
            <a:xfrm flipV="1">
              <a:off x="1802942" y="5425067"/>
              <a:ext cx="1265582" cy="28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83E8531-F027-114F-A0E9-A3B346B11093}"/>
                </a:ext>
              </a:extLst>
            </p:cNvPr>
            <p:cNvCxnSpPr>
              <a:cxnSpLocks/>
              <a:stCxn id="4" idx="0"/>
              <a:endCxn id="14" idx="4"/>
            </p:cNvCxnSpPr>
            <p:nvPr/>
          </p:nvCxnSpPr>
          <p:spPr>
            <a:xfrm flipV="1">
              <a:off x="1802942" y="5425067"/>
              <a:ext cx="2092551" cy="28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1A2D11E-8780-F24E-95E4-BD1EEE1167B4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H="1" flipV="1">
              <a:off x="2241555" y="5425067"/>
              <a:ext cx="394011" cy="28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6705DB-0009-BB4B-A41E-3B1C74FB8CED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H="1" flipV="1">
              <a:off x="2241555" y="5425067"/>
              <a:ext cx="1226636" cy="284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890505C-048B-4C43-AA39-EBD6085D4F9C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3468190" y="5425067"/>
              <a:ext cx="427303" cy="28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6C14989-9C49-194F-8459-93B4AD07C3AA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 flipV="1">
              <a:off x="3068524" y="5425067"/>
              <a:ext cx="399666" cy="28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D7283D9-C8FF-3B46-8D00-3BA353122E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9633" y="5413913"/>
              <a:ext cx="399666" cy="28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3234B72-16DC-8E40-B15F-FB164730864C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3068524" y="5425067"/>
              <a:ext cx="1232290" cy="28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FF95EAE-9728-E948-9AFF-25901FFA5386}"/>
                </a:ext>
              </a:extLst>
            </p:cNvPr>
            <p:cNvCxnSpPr>
              <a:cxnSpLocks/>
              <a:stCxn id="11" idx="0"/>
              <a:endCxn id="12" idx="4"/>
            </p:cNvCxnSpPr>
            <p:nvPr/>
          </p:nvCxnSpPr>
          <p:spPr>
            <a:xfrm flipH="1" flipV="1">
              <a:off x="2241555" y="5425067"/>
              <a:ext cx="2059259" cy="28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D10DFB8-926B-8F42-8E19-CD88BDFD38E1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2635566" y="5413914"/>
              <a:ext cx="472150" cy="295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8D7E68-EF9D-4B4C-B4FE-CC2799E34A60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2635566" y="5425067"/>
              <a:ext cx="1259927" cy="2843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3126408-B82B-C94E-BA57-F1702B8A71F0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2241555" y="4584543"/>
              <a:ext cx="390982" cy="3498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8EB96E1-1641-5540-BA59-60260B27B8D8}"/>
                </a:ext>
              </a:extLst>
            </p:cNvPr>
            <p:cNvCxnSpPr>
              <a:cxnSpLocks/>
              <a:stCxn id="12" idx="0"/>
              <a:endCxn id="16" idx="4"/>
            </p:cNvCxnSpPr>
            <p:nvPr/>
          </p:nvCxnSpPr>
          <p:spPr>
            <a:xfrm flipV="1">
              <a:off x="2241555" y="4584542"/>
              <a:ext cx="1226635" cy="349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39C3E2C-CED4-8342-B7D2-CC9153F57C37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2635566" y="4584542"/>
              <a:ext cx="432958" cy="349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5766E10-C53F-594B-B78D-0B29D442238D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2635566" y="4584542"/>
              <a:ext cx="1259927" cy="349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9DD5E97-8151-B247-BC81-B324F822C525}"/>
                </a:ext>
              </a:extLst>
            </p:cNvPr>
            <p:cNvCxnSpPr>
              <a:cxnSpLocks/>
              <a:stCxn id="13" idx="0"/>
              <a:endCxn id="16" idx="4"/>
            </p:cNvCxnSpPr>
            <p:nvPr/>
          </p:nvCxnSpPr>
          <p:spPr>
            <a:xfrm flipV="1">
              <a:off x="3068524" y="4584542"/>
              <a:ext cx="399666" cy="349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4514175-AB2B-3346-9FB7-C99C16B1175F}"/>
                </a:ext>
              </a:extLst>
            </p:cNvPr>
            <p:cNvCxnSpPr>
              <a:cxnSpLocks/>
              <a:stCxn id="14" idx="0"/>
              <a:endCxn id="16" idx="4"/>
            </p:cNvCxnSpPr>
            <p:nvPr/>
          </p:nvCxnSpPr>
          <p:spPr>
            <a:xfrm flipH="1" flipV="1">
              <a:off x="3468190" y="4584542"/>
              <a:ext cx="427303" cy="349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43F395EA-8183-ED4E-8E40-B8F8C156BA01}"/>
              </a:ext>
            </a:extLst>
          </p:cNvPr>
          <p:cNvSpPr/>
          <p:nvPr/>
        </p:nvSpPr>
        <p:spPr>
          <a:xfrm>
            <a:off x="5854713" y="5709424"/>
            <a:ext cx="564672" cy="49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3C8A411-EEF7-324C-BABA-3751FD9B8F2C}"/>
              </a:ext>
            </a:extLst>
          </p:cNvPr>
          <p:cNvSpPr/>
          <p:nvPr/>
        </p:nvSpPr>
        <p:spPr>
          <a:xfrm>
            <a:off x="6687337" y="5709424"/>
            <a:ext cx="564672" cy="49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5E08C5B-7484-B647-A4A3-2072B6105AED}"/>
              </a:ext>
            </a:extLst>
          </p:cNvPr>
          <p:cNvSpPr/>
          <p:nvPr/>
        </p:nvSpPr>
        <p:spPr>
          <a:xfrm>
            <a:off x="7519961" y="5709424"/>
            <a:ext cx="564672" cy="4906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25AEC81-434E-314B-81B5-B7BD858A31F1}"/>
              </a:ext>
            </a:extLst>
          </p:cNvPr>
          <p:cNvSpPr/>
          <p:nvPr/>
        </p:nvSpPr>
        <p:spPr>
          <a:xfrm>
            <a:off x="8352585" y="5709424"/>
            <a:ext cx="564672" cy="49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3284D3C-286D-8F4F-BF9A-0544BFF7F715}"/>
              </a:ext>
            </a:extLst>
          </p:cNvPr>
          <p:cNvSpPr/>
          <p:nvPr/>
        </p:nvSpPr>
        <p:spPr>
          <a:xfrm>
            <a:off x="6293326" y="4934413"/>
            <a:ext cx="564672" cy="49065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BFA3413-7717-4C45-99A1-78B8D21A01A1}"/>
              </a:ext>
            </a:extLst>
          </p:cNvPr>
          <p:cNvSpPr/>
          <p:nvPr/>
        </p:nvSpPr>
        <p:spPr>
          <a:xfrm>
            <a:off x="7120295" y="4934413"/>
            <a:ext cx="564672" cy="49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0760D3A-DE85-824A-B80F-1A2BF2FCA4DD}"/>
              </a:ext>
            </a:extLst>
          </p:cNvPr>
          <p:cNvSpPr/>
          <p:nvPr/>
        </p:nvSpPr>
        <p:spPr>
          <a:xfrm>
            <a:off x="7947264" y="4934413"/>
            <a:ext cx="564672" cy="49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7C73605-3D5F-B24D-83A2-9DBC48A079F3}"/>
              </a:ext>
            </a:extLst>
          </p:cNvPr>
          <p:cNvSpPr/>
          <p:nvPr/>
        </p:nvSpPr>
        <p:spPr>
          <a:xfrm>
            <a:off x="6687337" y="4093888"/>
            <a:ext cx="564672" cy="49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A7F2FC6-FE41-2F42-A785-B308BB63D625}"/>
              </a:ext>
            </a:extLst>
          </p:cNvPr>
          <p:cNvSpPr/>
          <p:nvPr/>
        </p:nvSpPr>
        <p:spPr>
          <a:xfrm>
            <a:off x="7519961" y="4093888"/>
            <a:ext cx="564672" cy="490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1CEA52B-815F-674F-8EE5-DBE0F92BF7DC}"/>
              </a:ext>
            </a:extLst>
          </p:cNvPr>
          <p:cNvCxnSpPr>
            <a:cxnSpLocks/>
            <a:stCxn id="68" idx="0"/>
            <a:endCxn id="73" idx="4"/>
          </p:cNvCxnSpPr>
          <p:nvPr/>
        </p:nvCxnSpPr>
        <p:spPr>
          <a:xfrm flipV="1">
            <a:off x="6137049" y="5425067"/>
            <a:ext cx="1265582" cy="28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EFE0979-209F-7D4A-A431-BA0212ED9665}"/>
              </a:ext>
            </a:extLst>
          </p:cNvPr>
          <p:cNvCxnSpPr>
            <a:cxnSpLocks/>
            <a:stCxn id="68" idx="0"/>
            <a:endCxn id="74" idx="4"/>
          </p:cNvCxnSpPr>
          <p:nvPr/>
        </p:nvCxnSpPr>
        <p:spPr>
          <a:xfrm flipV="1">
            <a:off x="6137049" y="5425067"/>
            <a:ext cx="2092551" cy="28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96907A2-0F6C-254F-BF63-B1B89DC4B264}"/>
              </a:ext>
            </a:extLst>
          </p:cNvPr>
          <p:cNvCxnSpPr>
            <a:cxnSpLocks/>
          </p:cNvCxnSpPr>
          <p:nvPr/>
        </p:nvCxnSpPr>
        <p:spPr>
          <a:xfrm flipH="1" flipV="1">
            <a:off x="8243740" y="5413913"/>
            <a:ext cx="399666" cy="28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2CF637A-F959-6449-BC1D-4E120F534792}"/>
              </a:ext>
            </a:extLst>
          </p:cNvPr>
          <p:cNvCxnSpPr>
            <a:cxnSpLocks/>
            <a:stCxn id="71" idx="0"/>
            <a:endCxn id="73" idx="4"/>
          </p:cNvCxnSpPr>
          <p:nvPr/>
        </p:nvCxnSpPr>
        <p:spPr>
          <a:xfrm flipH="1" flipV="1">
            <a:off x="7402631" y="5425067"/>
            <a:ext cx="1232290" cy="28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7DC0C3F-E919-194D-AD29-AD7444DC9D01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6969673" y="5413914"/>
            <a:ext cx="472150" cy="29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F253EC8-4297-7C4D-B159-2E6244AAB24F}"/>
              </a:ext>
            </a:extLst>
          </p:cNvPr>
          <p:cNvCxnSpPr>
            <a:cxnSpLocks/>
            <a:stCxn id="69" idx="0"/>
            <a:endCxn id="74" idx="4"/>
          </p:cNvCxnSpPr>
          <p:nvPr/>
        </p:nvCxnSpPr>
        <p:spPr>
          <a:xfrm flipV="1">
            <a:off x="6969673" y="5425067"/>
            <a:ext cx="1259927" cy="28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3CE8CE2-2B2B-DB4D-8F68-4AA6948900C8}"/>
              </a:ext>
            </a:extLst>
          </p:cNvPr>
          <p:cNvCxnSpPr>
            <a:cxnSpLocks/>
            <a:stCxn id="73" idx="0"/>
            <a:endCxn id="75" idx="4"/>
          </p:cNvCxnSpPr>
          <p:nvPr/>
        </p:nvCxnSpPr>
        <p:spPr>
          <a:xfrm flipH="1" flipV="1">
            <a:off x="6969673" y="4584542"/>
            <a:ext cx="432958" cy="34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B955A33-1461-354B-B7A7-0CB4707A4501}"/>
              </a:ext>
            </a:extLst>
          </p:cNvPr>
          <p:cNvCxnSpPr>
            <a:cxnSpLocks/>
            <a:stCxn id="74" idx="0"/>
            <a:endCxn id="75" idx="4"/>
          </p:cNvCxnSpPr>
          <p:nvPr/>
        </p:nvCxnSpPr>
        <p:spPr>
          <a:xfrm flipH="1" flipV="1">
            <a:off x="6969673" y="4584542"/>
            <a:ext cx="1259927" cy="34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F5FD726-1053-954A-B1B7-55FCED8A8F7B}"/>
              </a:ext>
            </a:extLst>
          </p:cNvPr>
          <p:cNvCxnSpPr>
            <a:cxnSpLocks/>
            <a:stCxn id="73" idx="0"/>
            <a:endCxn id="76" idx="4"/>
          </p:cNvCxnSpPr>
          <p:nvPr/>
        </p:nvCxnSpPr>
        <p:spPr>
          <a:xfrm flipV="1">
            <a:off x="7402631" y="4584542"/>
            <a:ext cx="399666" cy="34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B7C5314-02EF-C343-9283-6869E59AAAB8}"/>
              </a:ext>
            </a:extLst>
          </p:cNvPr>
          <p:cNvCxnSpPr>
            <a:cxnSpLocks/>
            <a:stCxn id="74" idx="0"/>
            <a:endCxn id="76" idx="4"/>
          </p:cNvCxnSpPr>
          <p:nvPr/>
        </p:nvCxnSpPr>
        <p:spPr>
          <a:xfrm flipH="1" flipV="1">
            <a:off x="7802297" y="4584542"/>
            <a:ext cx="427303" cy="34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332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Overfitting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79502" y="2356849"/>
            <a:ext cx="78170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Dropout -&gt; Monte Carlo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40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35035" y="1349515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Regularization</a:t>
            </a:r>
            <a:endParaRPr lang="en-CH" sz="3600" b="1" dirty="0">
              <a:cs typeface="B Nazanin" pitchFamily="2" charset="-7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C739E6-8F09-DE47-8AB6-27BFAFE91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" y="3090889"/>
            <a:ext cx="10741306" cy="7477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0BCA3C1-47C4-D549-B721-243400C23635}"/>
              </a:ext>
            </a:extLst>
          </p:cNvPr>
          <p:cNvSpPr/>
          <p:nvPr/>
        </p:nvSpPr>
        <p:spPr>
          <a:xfrm>
            <a:off x="28089" y="6446901"/>
            <a:ext cx="21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Lucida Grande" panose="020B0600040502020204" pitchFamily="34" charset="0"/>
                <a:hlinkClick r:id="rId3"/>
              </a:rPr>
              <a:t>arXiv:1506.02142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77944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111512" y="1248937"/>
            <a:ext cx="4880517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b="1" dirty="0"/>
              <a:t>Overfitting</a:t>
            </a:r>
            <a:endParaRPr lang="en-CH" sz="5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79502" y="2356849"/>
            <a:ext cx="78170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a-IR" sz="4000" b="1" dirty="0">
                <a:solidFill>
                  <a:srgbClr val="002060"/>
                </a:solidFill>
              </a:rPr>
              <a:t> </a:t>
            </a:r>
            <a:r>
              <a:rPr lang="en-US" sz="4000" b="1" dirty="0">
                <a:solidFill>
                  <a:srgbClr val="002060"/>
                </a:solidFill>
              </a:rPr>
              <a:t>Max-Norm</a:t>
            </a:r>
            <a:endParaRPr lang="en-CH" sz="40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US" sz="40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0C2DF-B40A-A743-8D52-807BCA362FCE}"/>
              </a:ext>
            </a:extLst>
          </p:cNvPr>
          <p:cNvCxnSpPr>
            <a:cxnSpLocks/>
          </p:cNvCxnSpPr>
          <p:nvPr/>
        </p:nvCxnSpPr>
        <p:spPr>
          <a:xfrm>
            <a:off x="5222488" y="1672681"/>
            <a:ext cx="19403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7635035" y="1349515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Regularization</a:t>
            </a:r>
            <a:endParaRPr lang="en-CH" sz="3600" b="1" dirty="0">
              <a:cs typeface="B Nazanin" pitchFamily="2" charset="-7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760B3-6498-4743-851A-8DEF989FBEDD}"/>
                  </a:ext>
                </a:extLst>
              </p:cNvPr>
              <p:cNvSpPr txBox="1"/>
              <p:nvPr/>
            </p:nvSpPr>
            <p:spPr>
              <a:xfrm>
                <a:off x="3265714" y="3700126"/>
                <a:ext cx="612859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CH" sz="5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5400" b="1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sz="5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5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b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H" sz="5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D760B3-6498-4743-851A-8DEF989FB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14" y="3700126"/>
                <a:ext cx="6128592" cy="830997"/>
              </a:xfrm>
              <a:prstGeom prst="rect">
                <a:avLst/>
              </a:prstGeom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455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D4035-EBBA-2C45-A6E4-E802EE5D2766}"/>
              </a:ext>
            </a:extLst>
          </p:cNvPr>
          <p:cNvSpPr txBox="1"/>
          <p:nvPr/>
        </p:nvSpPr>
        <p:spPr>
          <a:xfrm>
            <a:off x="354559" y="1349516"/>
            <a:ext cx="420400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3600" b="1" dirty="0">
                <a:latin typeface="B Nazanin" pitchFamily="2" charset="-78"/>
                <a:cs typeface="B Nazanin" pitchFamily="2" charset="-78"/>
              </a:rPr>
              <a:t>Default Config</a:t>
            </a:r>
            <a:endParaRPr lang="en-CH" sz="3600" b="1" dirty="0">
              <a:cs typeface="B Nazanin" pitchFamily="2" charset="-78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5ECA9311-0AFE-534C-A3D9-54EDA80F1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41742"/>
              </p:ext>
            </p:extLst>
          </p:nvPr>
        </p:nvGraphicFramePr>
        <p:xfrm>
          <a:off x="771248" y="2769173"/>
          <a:ext cx="496440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203">
                  <a:extLst>
                    <a:ext uri="{9D8B030D-6E8A-4147-A177-3AD203B41FA5}">
                      <a16:colId xmlns:a16="http://schemas.microsoft.com/office/drawing/2014/main" val="3615875196"/>
                    </a:ext>
                  </a:extLst>
                </a:gridCol>
                <a:gridCol w="2482203">
                  <a:extLst>
                    <a:ext uri="{9D8B030D-6E8A-4147-A177-3AD203B41FA5}">
                      <a16:colId xmlns:a16="http://schemas.microsoft.com/office/drawing/2014/main" val="3828071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Kernel initializer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He initialization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225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47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Batch (None for shallow)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Early stopping (l2)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49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Momentum (RMSProp or Nadam)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8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Learning rate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728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338A6C22-6C2D-5043-B1A8-473C3570E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868463"/>
              </p:ext>
            </p:extLst>
          </p:nvPr>
        </p:nvGraphicFramePr>
        <p:xfrm>
          <a:off x="6096000" y="2769173"/>
          <a:ext cx="496440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203">
                  <a:extLst>
                    <a:ext uri="{9D8B030D-6E8A-4147-A177-3AD203B41FA5}">
                      <a16:colId xmlns:a16="http://schemas.microsoft.com/office/drawing/2014/main" val="3615875196"/>
                    </a:ext>
                  </a:extLst>
                </a:gridCol>
                <a:gridCol w="2482203">
                  <a:extLst>
                    <a:ext uri="{9D8B030D-6E8A-4147-A177-3AD203B41FA5}">
                      <a16:colId xmlns:a16="http://schemas.microsoft.com/office/drawing/2014/main" val="3828071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5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Kernel initializer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LeCun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225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SELU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347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Normalization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033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Alpha dropout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49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dirty="0"/>
                        <a:t>Momentum (RMSProp or Nadam)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98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dirty="0"/>
                        <a:t>Learning rate schedule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dirty="0"/>
                        <a:t>1cycle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887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DFD2184-D1D1-4A4B-8E5D-DDC06505548B}"/>
              </a:ext>
            </a:extLst>
          </p:cNvPr>
          <p:cNvSpPr txBox="1"/>
          <p:nvPr/>
        </p:nvSpPr>
        <p:spPr>
          <a:xfrm>
            <a:off x="2326511" y="2356849"/>
            <a:ext cx="213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Regular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7601A-953D-1040-A393-575984F432CC}"/>
              </a:ext>
            </a:extLst>
          </p:cNvPr>
          <p:cNvSpPr txBox="1"/>
          <p:nvPr/>
        </p:nvSpPr>
        <p:spPr>
          <a:xfrm>
            <a:off x="7257327" y="2376163"/>
            <a:ext cx="314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Self-normalizing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D12EE7-0BC8-4B47-A339-A7D118E063C9}"/>
              </a:ext>
            </a:extLst>
          </p:cNvPr>
          <p:cNvSpPr txBox="1"/>
          <p:nvPr/>
        </p:nvSpPr>
        <p:spPr>
          <a:xfrm>
            <a:off x="169364" y="6407619"/>
            <a:ext cx="910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Aurelien Geron, Hands-on machine learning with scikit-learn, keras and tensorflow. Orielly, 2019</a:t>
            </a:r>
          </a:p>
        </p:txBody>
      </p:sp>
    </p:spTree>
    <p:extLst>
      <p:ext uri="{BB962C8B-B14F-4D97-AF65-F5344CB8AC3E}">
        <p14:creationId xmlns:p14="http://schemas.microsoft.com/office/powerpoint/2010/main" val="333201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217447" y="970278"/>
            <a:ext cx="6434255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600" b="1" dirty="0">
                <a:solidFill>
                  <a:schemeClr val="bg1"/>
                </a:solidFill>
              </a:rPr>
              <a:t>Vanishing/exploding gradients</a:t>
            </a:r>
            <a:endParaRPr lang="en-CH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217447" y="1946240"/>
            <a:ext cx="781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Initialization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D9EFDE-0388-2645-87DC-37B440158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860" y="1872329"/>
            <a:ext cx="6434255" cy="18098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11527-DB4A-4C47-B1AB-6708544C4BAA}"/>
              </a:ext>
            </a:extLst>
          </p:cNvPr>
          <p:cNvSpPr/>
          <p:nvPr/>
        </p:nvSpPr>
        <p:spPr>
          <a:xfrm>
            <a:off x="0" y="6346540"/>
            <a:ext cx="11872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600" dirty="0"/>
              <a:t>Proceedings of the 13th International Conference on Artificial Intelligence and Statistics (AISTATS) 2010, Chia La-guna Resort, Sardinia, Italy.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00E2AC-9C31-2D4B-9D95-22FB11685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24" y="2506598"/>
            <a:ext cx="2647341" cy="176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71A8F9-88D9-1541-ACD4-59E9CDAAA303}"/>
              </a:ext>
            </a:extLst>
          </p:cNvPr>
          <p:cNvSpPr/>
          <p:nvPr/>
        </p:nvSpPr>
        <p:spPr>
          <a:xfrm>
            <a:off x="462609" y="4200621"/>
            <a:ext cx="23182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sz="1050" dirty="0"/>
              <a:t>wikipedia.org/wiki/Activation_function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BE692-40AD-5F45-800C-5BFD3D29B2D3}"/>
              </a:ext>
            </a:extLst>
          </p:cNvPr>
          <p:cNvSpPr txBox="1"/>
          <p:nvPr/>
        </p:nvSpPr>
        <p:spPr>
          <a:xfrm>
            <a:off x="664579" y="2700622"/>
            <a:ext cx="102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Sigmoid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6EC7AF2-E32D-E843-AC18-741CE9D8D205}"/>
              </a:ext>
            </a:extLst>
          </p:cNvPr>
          <p:cNvGrpSpPr/>
          <p:nvPr/>
        </p:nvGrpSpPr>
        <p:grpSpPr>
          <a:xfrm>
            <a:off x="434424" y="4796400"/>
            <a:ext cx="1658464" cy="1208277"/>
            <a:chOff x="546406" y="4827188"/>
            <a:chExt cx="1658464" cy="120827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A5AD322-4195-DC4E-9A86-D2762AFBE7AF}"/>
                </a:ext>
              </a:extLst>
            </p:cNvPr>
            <p:cNvSpPr/>
            <p:nvPr/>
          </p:nvSpPr>
          <p:spPr>
            <a:xfrm>
              <a:off x="1914937" y="5757764"/>
              <a:ext cx="289933" cy="2676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AB09305-0EB6-C645-8178-D6410FCE3F46}"/>
                </a:ext>
              </a:extLst>
            </p:cNvPr>
            <p:cNvSpPr/>
            <p:nvPr/>
          </p:nvSpPr>
          <p:spPr>
            <a:xfrm>
              <a:off x="836339" y="4846541"/>
              <a:ext cx="289933" cy="2676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187B7A-5C81-4E42-9F71-BAD01A96FC91}"/>
                </a:ext>
              </a:extLst>
            </p:cNvPr>
            <p:cNvSpPr/>
            <p:nvPr/>
          </p:nvSpPr>
          <p:spPr>
            <a:xfrm>
              <a:off x="546407" y="5767836"/>
              <a:ext cx="289933" cy="2676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867173-0C48-DB49-9ED5-B16D89B18D74}"/>
                </a:ext>
              </a:extLst>
            </p:cNvPr>
            <p:cNvSpPr/>
            <p:nvPr/>
          </p:nvSpPr>
          <p:spPr>
            <a:xfrm>
              <a:off x="546406" y="5328911"/>
              <a:ext cx="289933" cy="2676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267385-7D01-7441-88F5-FA70B8F73F45}"/>
                </a:ext>
              </a:extLst>
            </p:cNvPr>
            <p:cNvSpPr/>
            <p:nvPr/>
          </p:nvSpPr>
          <p:spPr>
            <a:xfrm>
              <a:off x="1230672" y="5767835"/>
              <a:ext cx="289933" cy="2676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3A990D9-C34F-504A-9EBC-B5DB1CAB9F6D}"/>
                </a:ext>
              </a:extLst>
            </p:cNvPr>
            <p:cNvSpPr/>
            <p:nvPr/>
          </p:nvSpPr>
          <p:spPr>
            <a:xfrm>
              <a:off x="1230671" y="5330579"/>
              <a:ext cx="289933" cy="2676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17AA32-7678-214A-A7DA-785B5821E8CD}"/>
                </a:ext>
              </a:extLst>
            </p:cNvPr>
            <p:cNvSpPr/>
            <p:nvPr/>
          </p:nvSpPr>
          <p:spPr>
            <a:xfrm>
              <a:off x="1914936" y="5328910"/>
              <a:ext cx="289933" cy="2676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41D55D0-529A-D14C-A75C-8043029AE748}"/>
                </a:ext>
              </a:extLst>
            </p:cNvPr>
            <p:cNvSpPr/>
            <p:nvPr/>
          </p:nvSpPr>
          <p:spPr>
            <a:xfrm>
              <a:off x="1625003" y="4827188"/>
              <a:ext cx="289933" cy="2676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3C2B841-6B9B-0B4B-A54C-4398DE7DF101}"/>
                </a:ext>
              </a:extLst>
            </p:cNvPr>
            <p:cNvCxnSpPr>
              <a:stCxn id="12" idx="0"/>
              <a:endCxn id="13" idx="4"/>
            </p:cNvCxnSpPr>
            <p:nvPr/>
          </p:nvCxnSpPr>
          <p:spPr>
            <a:xfrm flipH="1" flipV="1">
              <a:off x="691373" y="5596540"/>
              <a:ext cx="1" cy="171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5A84777-6C97-6A41-BD31-4CD0C80BA41E}"/>
                </a:ext>
              </a:extLst>
            </p:cNvPr>
            <p:cNvCxnSpPr/>
            <p:nvPr/>
          </p:nvCxnSpPr>
          <p:spPr>
            <a:xfrm flipH="1" flipV="1">
              <a:off x="1386786" y="5604232"/>
              <a:ext cx="1" cy="171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89AB026-559E-D24C-A3B4-81513BF49513}"/>
                </a:ext>
              </a:extLst>
            </p:cNvPr>
            <p:cNvCxnSpPr/>
            <p:nvPr/>
          </p:nvCxnSpPr>
          <p:spPr>
            <a:xfrm flipH="1" flipV="1">
              <a:off x="2059901" y="5596540"/>
              <a:ext cx="1" cy="1712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3EB1759-3802-C44B-BADF-5A5193C8BF06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V="1">
              <a:off x="691374" y="5598208"/>
              <a:ext cx="684264" cy="1696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D794B1C-E43C-1C42-90C9-74F7C324E402}"/>
                </a:ext>
              </a:extLst>
            </p:cNvPr>
            <p:cNvCxnSpPr>
              <a:cxnSpLocks/>
              <a:stCxn id="12" idx="0"/>
              <a:endCxn id="16" idx="4"/>
            </p:cNvCxnSpPr>
            <p:nvPr/>
          </p:nvCxnSpPr>
          <p:spPr>
            <a:xfrm flipV="1">
              <a:off x="691374" y="5596539"/>
              <a:ext cx="1368529" cy="171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32617F7-B4C4-2943-9DDF-F9EBA4B1EC4D}"/>
                </a:ext>
              </a:extLst>
            </p:cNvPr>
            <p:cNvCxnSpPr>
              <a:cxnSpLocks/>
              <a:stCxn id="13" idx="0"/>
              <a:endCxn id="11" idx="4"/>
            </p:cNvCxnSpPr>
            <p:nvPr/>
          </p:nvCxnSpPr>
          <p:spPr>
            <a:xfrm flipV="1">
              <a:off x="691373" y="5114170"/>
              <a:ext cx="289933" cy="2147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01B9559-03F6-6041-94BC-2098EA0D086E}"/>
                </a:ext>
              </a:extLst>
            </p:cNvPr>
            <p:cNvCxnSpPr>
              <a:cxnSpLocks/>
              <a:stCxn id="13" idx="0"/>
              <a:endCxn id="17" idx="4"/>
            </p:cNvCxnSpPr>
            <p:nvPr/>
          </p:nvCxnSpPr>
          <p:spPr>
            <a:xfrm flipV="1">
              <a:off x="691373" y="5094817"/>
              <a:ext cx="1078597" cy="234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2F4E5A3-79EB-0948-AC45-9804DC9CF542}"/>
                </a:ext>
              </a:extLst>
            </p:cNvPr>
            <p:cNvCxnSpPr>
              <a:cxnSpLocks/>
              <a:stCxn id="15" idx="0"/>
              <a:endCxn id="11" idx="4"/>
            </p:cNvCxnSpPr>
            <p:nvPr/>
          </p:nvCxnSpPr>
          <p:spPr>
            <a:xfrm flipH="1" flipV="1">
              <a:off x="981306" y="5114170"/>
              <a:ext cx="394332" cy="2164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136A03F-7E89-754B-9C7B-94941F52E564}"/>
                </a:ext>
              </a:extLst>
            </p:cNvPr>
            <p:cNvCxnSpPr>
              <a:cxnSpLocks/>
              <a:stCxn id="15" idx="0"/>
              <a:endCxn id="17" idx="4"/>
            </p:cNvCxnSpPr>
            <p:nvPr/>
          </p:nvCxnSpPr>
          <p:spPr>
            <a:xfrm flipV="1">
              <a:off x="1375638" y="5094817"/>
              <a:ext cx="394332" cy="2357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66C821F-27C5-4746-A117-326FB6BD1EB1}"/>
                </a:ext>
              </a:extLst>
            </p:cNvPr>
            <p:cNvCxnSpPr>
              <a:cxnSpLocks/>
              <a:stCxn id="16" idx="0"/>
              <a:endCxn id="17" idx="4"/>
            </p:cNvCxnSpPr>
            <p:nvPr/>
          </p:nvCxnSpPr>
          <p:spPr>
            <a:xfrm flipH="1" flipV="1">
              <a:off x="1769970" y="5094817"/>
              <a:ext cx="289933" cy="234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38D1E21-E8AB-3C41-9A6B-E48598BE69A5}"/>
                </a:ext>
              </a:extLst>
            </p:cNvPr>
            <p:cNvCxnSpPr>
              <a:cxnSpLocks/>
              <a:stCxn id="9" idx="0"/>
              <a:endCxn id="15" idx="4"/>
            </p:cNvCxnSpPr>
            <p:nvPr/>
          </p:nvCxnSpPr>
          <p:spPr>
            <a:xfrm flipH="1" flipV="1">
              <a:off x="1375638" y="5598208"/>
              <a:ext cx="684266" cy="1595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6A13BA6-D9F8-A84B-AB6C-6BFC5D4313FE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H="1" flipV="1">
              <a:off x="691373" y="5596540"/>
              <a:ext cx="1368531" cy="1612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94F9A80-CE9A-524F-A0DA-094410307F47}"/>
                </a:ext>
              </a:extLst>
            </p:cNvPr>
            <p:cNvCxnSpPr>
              <a:cxnSpLocks/>
              <a:stCxn id="14" idx="0"/>
              <a:endCxn id="13" idx="4"/>
            </p:cNvCxnSpPr>
            <p:nvPr/>
          </p:nvCxnSpPr>
          <p:spPr>
            <a:xfrm flipH="1" flipV="1">
              <a:off x="691373" y="5596540"/>
              <a:ext cx="684266" cy="1712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235A85F-373C-5042-AD79-054A11AB465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1375639" y="5582511"/>
              <a:ext cx="695413" cy="1853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538C8C-FAA2-B247-9B56-71BA1BB41040}"/>
              </a:ext>
            </a:extLst>
          </p:cNvPr>
          <p:cNvGrpSpPr/>
          <p:nvPr/>
        </p:nvGrpSpPr>
        <p:grpSpPr>
          <a:xfrm>
            <a:off x="4922293" y="3926310"/>
            <a:ext cx="905040" cy="354240"/>
            <a:chOff x="4922293" y="3926310"/>
            <a:chExt cx="90504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98" name="Ink 1097">
                  <a:extLst>
                    <a:ext uri="{FF2B5EF4-FFF2-40B4-BE49-F238E27FC236}">
                      <a16:creationId xmlns:a16="http://schemas.microsoft.com/office/drawing/2014/main" id="{B4C71E5F-E5A4-C847-81EA-005B0383B6B2}"/>
                    </a:ext>
                  </a:extLst>
                </p14:cNvPr>
                <p14:cNvContentPartPr/>
                <p14:nvPr/>
              </p14:nvContentPartPr>
              <p14:xfrm>
                <a:off x="4922293" y="3926310"/>
                <a:ext cx="233280" cy="354240"/>
              </p14:xfrm>
            </p:contentPart>
          </mc:Choice>
          <mc:Fallback xmlns="">
            <p:pic>
              <p:nvPicPr>
                <p:cNvPr id="1098" name="Ink 1097">
                  <a:extLst>
                    <a:ext uri="{FF2B5EF4-FFF2-40B4-BE49-F238E27FC236}">
                      <a16:creationId xmlns:a16="http://schemas.microsoft.com/office/drawing/2014/main" id="{B4C71E5F-E5A4-C847-81EA-005B0383B6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06813" y="3910846"/>
                  <a:ext cx="263880" cy="384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47C8C44D-31D5-9D4A-94C2-595090B67868}"/>
                    </a:ext>
                  </a:extLst>
                </p14:cNvPr>
                <p14:cNvContentPartPr/>
                <p14:nvPr/>
              </p14:nvContentPartPr>
              <p14:xfrm>
                <a:off x="5266093" y="4116750"/>
                <a:ext cx="360" cy="3204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47C8C44D-31D5-9D4A-94C2-595090B678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50613" y="4101442"/>
                  <a:ext cx="30960" cy="62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F2AE4792-6009-7845-B445-4132A3AF219C}"/>
                    </a:ext>
                  </a:extLst>
                </p14:cNvPr>
                <p14:cNvContentPartPr/>
                <p14:nvPr/>
              </p14:nvContentPartPr>
              <p14:xfrm>
                <a:off x="5260693" y="3942150"/>
                <a:ext cx="21600" cy="31788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F2AE4792-6009-7845-B445-4132A3AF21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45213" y="3926670"/>
                  <a:ext cx="522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68F66124-8F71-FF4A-AD9B-37503175BCA1}"/>
                    </a:ext>
                  </a:extLst>
                </p14:cNvPr>
                <p14:cNvContentPartPr/>
                <p14:nvPr/>
              </p14:nvContentPartPr>
              <p14:xfrm>
                <a:off x="5334853" y="4111350"/>
                <a:ext cx="79560" cy="10080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68F66124-8F71-FF4A-AD9B-37503175BC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19373" y="4095870"/>
                  <a:ext cx="110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6542D610-D837-4146-BEBB-4A0353928391}"/>
                    </a:ext>
                  </a:extLst>
                </p14:cNvPr>
                <p14:cNvContentPartPr/>
                <p14:nvPr/>
              </p14:nvContentPartPr>
              <p14:xfrm>
                <a:off x="5461933" y="4100910"/>
                <a:ext cx="127440" cy="9576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6542D610-D837-4146-BEBB-4A03539283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46453" y="4085430"/>
                  <a:ext cx="158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CDFBDFEF-7C2A-534C-9443-72D33BDDF161}"/>
                    </a:ext>
                  </a:extLst>
                </p14:cNvPr>
                <p14:cNvContentPartPr/>
                <p14:nvPr/>
              </p14:nvContentPartPr>
              <p14:xfrm>
                <a:off x="5599453" y="4095510"/>
                <a:ext cx="74520" cy="9036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CDFBDFEF-7C2A-534C-9443-72D33BDDF1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83898" y="4080030"/>
                  <a:ext cx="105269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9FA3C655-2299-2243-A446-FC9E7B1E8B76}"/>
                    </a:ext>
                  </a:extLst>
                </p14:cNvPr>
                <p14:cNvContentPartPr/>
                <p14:nvPr/>
              </p14:nvContentPartPr>
              <p14:xfrm>
                <a:off x="5763613" y="3957990"/>
                <a:ext cx="37440" cy="28620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9FA3C655-2299-2243-A446-FC9E7B1E8B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48133" y="3942510"/>
                  <a:ext cx="68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00DCA649-E104-834C-94F4-BC42D804BBED}"/>
                    </a:ext>
                  </a:extLst>
                </p14:cNvPr>
                <p14:cNvContentPartPr/>
                <p14:nvPr/>
              </p14:nvContentPartPr>
              <p14:xfrm>
                <a:off x="5694853" y="4074270"/>
                <a:ext cx="132480" cy="576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00DCA649-E104-834C-94F4-BC42D804BB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79415" y="4058790"/>
                  <a:ext cx="162997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30" name="Ink 1129">
                <a:extLst>
                  <a:ext uri="{FF2B5EF4-FFF2-40B4-BE49-F238E27FC236}">
                    <a16:creationId xmlns:a16="http://schemas.microsoft.com/office/drawing/2014/main" id="{595EC3CC-3078-3348-9F93-DF9916F20121}"/>
                  </a:ext>
                </a:extLst>
              </p14:cNvPr>
              <p14:cNvContentPartPr/>
              <p14:nvPr/>
            </p14:nvContentPartPr>
            <p14:xfrm>
              <a:off x="4483453" y="4720110"/>
              <a:ext cx="190440" cy="16200"/>
            </p14:xfrm>
          </p:contentPart>
        </mc:Choice>
        <mc:Fallback xmlns="">
          <p:pic>
            <p:nvPicPr>
              <p:cNvPr id="1130" name="Ink 1129">
                <a:extLst>
                  <a:ext uri="{FF2B5EF4-FFF2-40B4-BE49-F238E27FC236}">
                    <a16:creationId xmlns:a16="http://schemas.microsoft.com/office/drawing/2014/main" id="{595EC3CC-3078-3348-9F93-DF9916F2012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67944" y="4704630"/>
                <a:ext cx="221098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F695C3BE-E2E1-BE4E-B0EA-1BAEBC8C9599}"/>
              </a:ext>
            </a:extLst>
          </p:cNvPr>
          <p:cNvGrpSpPr/>
          <p:nvPr/>
        </p:nvGrpSpPr>
        <p:grpSpPr>
          <a:xfrm>
            <a:off x="4821493" y="4460550"/>
            <a:ext cx="1058760" cy="370800"/>
            <a:chOff x="4821493" y="4460550"/>
            <a:chExt cx="105876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E3636044-ECAA-5A4A-8119-43DB462277F7}"/>
                    </a:ext>
                  </a:extLst>
                </p14:cNvPr>
                <p14:cNvContentPartPr/>
                <p14:nvPr/>
              </p14:nvContentPartPr>
              <p14:xfrm>
                <a:off x="4821493" y="4524270"/>
                <a:ext cx="180360" cy="25956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E3636044-ECAA-5A4A-8119-43DB462277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06013" y="4508811"/>
                  <a:ext cx="210960" cy="290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32" name="Ink 1131">
                  <a:extLst>
                    <a:ext uri="{FF2B5EF4-FFF2-40B4-BE49-F238E27FC236}">
                      <a16:creationId xmlns:a16="http://schemas.microsoft.com/office/drawing/2014/main" id="{F56697C3-494C-A749-93AE-6A1CADA66CBF}"/>
                    </a:ext>
                  </a:extLst>
                </p14:cNvPr>
                <p14:cNvContentPartPr/>
                <p14:nvPr/>
              </p14:nvContentPartPr>
              <p14:xfrm>
                <a:off x="5038573" y="4614270"/>
                <a:ext cx="84960" cy="137520"/>
              </p14:xfrm>
            </p:contentPart>
          </mc:Choice>
          <mc:Fallback xmlns="">
            <p:pic>
              <p:nvPicPr>
                <p:cNvPr id="1132" name="Ink 1131">
                  <a:extLst>
                    <a:ext uri="{FF2B5EF4-FFF2-40B4-BE49-F238E27FC236}">
                      <a16:creationId xmlns:a16="http://schemas.microsoft.com/office/drawing/2014/main" id="{F56697C3-494C-A749-93AE-6A1CADA66C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23158" y="4598790"/>
                  <a:ext cx="115431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33" name="Ink 1132">
                  <a:extLst>
                    <a:ext uri="{FF2B5EF4-FFF2-40B4-BE49-F238E27FC236}">
                      <a16:creationId xmlns:a16="http://schemas.microsoft.com/office/drawing/2014/main" id="{4674F86D-AAE9-4C4A-9AB3-EDCC3FF69FD9}"/>
                    </a:ext>
                  </a:extLst>
                </p14:cNvPr>
                <p14:cNvContentPartPr/>
                <p14:nvPr/>
              </p14:nvContentPartPr>
              <p14:xfrm>
                <a:off x="5170693" y="4605990"/>
                <a:ext cx="116640" cy="124920"/>
              </p14:xfrm>
            </p:contentPart>
          </mc:Choice>
          <mc:Fallback xmlns="">
            <p:pic>
              <p:nvPicPr>
                <p:cNvPr id="1133" name="Ink 1132">
                  <a:extLst>
                    <a:ext uri="{FF2B5EF4-FFF2-40B4-BE49-F238E27FC236}">
                      <a16:creationId xmlns:a16="http://schemas.microsoft.com/office/drawing/2014/main" id="{4674F86D-AAE9-4C4A-9AB3-EDCC3FF69F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55213" y="4590554"/>
                  <a:ext cx="147240" cy="155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34" name="Ink 1133">
                  <a:extLst>
                    <a:ext uri="{FF2B5EF4-FFF2-40B4-BE49-F238E27FC236}">
                      <a16:creationId xmlns:a16="http://schemas.microsoft.com/office/drawing/2014/main" id="{F374AD4E-15ED-9E49-9805-69E8C14FC99D}"/>
                    </a:ext>
                  </a:extLst>
                </p14:cNvPr>
                <p14:cNvContentPartPr/>
                <p14:nvPr/>
              </p14:nvContentPartPr>
              <p14:xfrm>
                <a:off x="5324413" y="4598430"/>
                <a:ext cx="196200" cy="201600"/>
              </p14:xfrm>
            </p:contentPart>
          </mc:Choice>
          <mc:Fallback xmlns="">
            <p:pic>
              <p:nvPicPr>
                <p:cNvPr id="1134" name="Ink 1133">
                  <a:extLst>
                    <a:ext uri="{FF2B5EF4-FFF2-40B4-BE49-F238E27FC236}">
                      <a16:creationId xmlns:a16="http://schemas.microsoft.com/office/drawing/2014/main" id="{F374AD4E-15ED-9E49-9805-69E8C14FC99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08933" y="4582950"/>
                  <a:ext cx="226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36" name="Ink 1135">
                  <a:extLst>
                    <a:ext uri="{FF2B5EF4-FFF2-40B4-BE49-F238E27FC236}">
                      <a16:creationId xmlns:a16="http://schemas.microsoft.com/office/drawing/2014/main" id="{CED2FF82-CE83-054B-B4C3-BE7384E109E5}"/>
                    </a:ext>
                  </a:extLst>
                </p14:cNvPr>
                <p14:cNvContentPartPr/>
                <p14:nvPr/>
              </p14:nvContentPartPr>
              <p14:xfrm>
                <a:off x="5578213" y="4460550"/>
                <a:ext cx="302040" cy="370800"/>
              </p14:xfrm>
            </p:contentPart>
          </mc:Choice>
          <mc:Fallback xmlns="">
            <p:pic>
              <p:nvPicPr>
                <p:cNvPr id="1136" name="Ink 1135">
                  <a:extLst>
                    <a:ext uri="{FF2B5EF4-FFF2-40B4-BE49-F238E27FC236}">
                      <a16:creationId xmlns:a16="http://schemas.microsoft.com/office/drawing/2014/main" id="{CED2FF82-CE83-054B-B4C3-BE7384E109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62733" y="4445070"/>
                  <a:ext cx="33264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7" name="Group 1186">
            <a:extLst>
              <a:ext uri="{FF2B5EF4-FFF2-40B4-BE49-F238E27FC236}">
                <a16:creationId xmlns:a16="http://schemas.microsoft.com/office/drawing/2014/main" id="{E14A0998-EC98-1E4A-BF72-3766E04246D7}"/>
              </a:ext>
            </a:extLst>
          </p:cNvPr>
          <p:cNvGrpSpPr/>
          <p:nvPr/>
        </p:nvGrpSpPr>
        <p:grpSpPr>
          <a:xfrm>
            <a:off x="6081133" y="3867990"/>
            <a:ext cx="5810760" cy="1593000"/>
            <a:chOff x="6081133" y="3867990"/>
            <a:chExt cx="5810760" cy="159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13FF3E99-910F-7A4B-8F6D-402B3227F95F}"/>
                    </a:ext>
                  </a:extLst>
                </p14:cNvPr>
                <p14:cNvContentPartPr/>
                <p14:nvPr/>
              </p14:nvContentPartPr>
              <p14:xfrm>
                <a:off x="6313693" y="3968430"/>
                <a:ext cx="16200" cy="27036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13FF3E99-910F-7A4B-8F6D-402B3227F9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98213" y="3952950"/>
                  <a:ext cx="46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23DBA8E1-2E19-604D-B7AD-FC5F5961E917}"/>
                    </a:ext>
                  </a:extLst>
                </p14:cNvPr>
                <p14:cNvContentPartPr/>
                <p14:nvPr/>
              </p14:nvContentPartPr>
              <p14:xfrm>
                <a:off x="6266173" y="4217190"/>
                <a:ext cx="132480" cy="1620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23DBA8E1-2E19-604D-B7AD-FC5F5961E9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50693" y="4201710"/>
                  <a:ext cx="163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7CE43656-3DD0-A046-AC71-0FC658E472FF}"/>
                    </a:ext>
                  </a:extLst>
                </p14:cNvPr>
                <p14:cNvContentPartPr/>
                <p14:nvPr/>
              </p14:nvContentPartPr>
              <p14:xfrm>
                <a:off x="6308653" y="3905070"/>
                <a:ext cx="180360" cy="2160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7CE43656-3DD0-A046-AC71-0FC658E472F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93173" y="3889328"/>
                  <a:ext cx="210960" cy="52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09" name="Ink 1108">
                  <a:extLst>
                    <a:ext uri="{FF2B5EF4-FFF2-40B4-BE49-F238E27FC236}">
                      <a16:creationId xmlns:a16="http://schemas.microsoft.com/office/drawing/2014/main" id="{0E9F106B-D171-7448-B2AE-B3406722CEB8}"/>
                    </a:ext>
                  </a:extLst>
                </p14:cNvPr>
                <p14:cNvContentPartPr/>
                <p14:nvPr/>
              </p14:nvContentPartPr>
              <p14:xfrm>
                <a:off x="6456613" y="4047990"/>
                <a:ext cx="106200" cy="148680"/>
              </p14:xfrm>
            </p:contentPart>
          </mc:Choice>
          <mc:Fallback xmlns="">
            <p:pic>
              <p:nvPicPr>
                <p:cNvPr id="1109" name="Ink 1108">
                  <a:extLst>
                    <a:ext uri="{FF2B5EF4-FFF2-40B4-BE49-F238E27FC236}">
                      <a16:creationId xmlns:a16="http://schemas.microsoft.com/office/drawing/2014/main" id="{0E9F106B-D171-7448-B2AE-B3406722CE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41133" y="4032510"/>
                  <a:ext cx="136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1B4C78C9-62C1-8A4A-9CB6-9AC451FD2A2E}"/>
                    </a:ext>
                  </a:extLst>
                </p14:cNvPr>
                <p14:cNvContentPartPr/>
                <p14:nvPr/>
              </p14:nvContentPartPr>
              <p14:xfrm>
                <a:off x="6610333" y="4090110"/>
                <a:ext cx="5760" cy="12204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1B4C78C9-62C1-8A4A-9CB6-9AC451FD2A2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94853" y="4074630"/>
                  <a:ext cx="36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D8C303DD-6391-5A41-B782-597736845292}"/>
                    </a:ext>
                  </a:extLst>
                </p14:cNvPr>
                <p14:cNvContentPartPr/>
                <p14:nvPr/>
              </p14:nvContentPartPr>
              <p14:xfrm>
                <a:off x="6620773" y="3973830"/>
                <a:ext cx="10800" cy="1620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D8C303DD-6391-5A41-B782-59773684529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05792" y="3958350"/>
                  <a:ext cx="40413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53D03405-0B25-C94C-8497-E80985E74442}"/>
                    </a:ext>
                  </a:extLst>
                </p14:cNvPr>
                <p14:cNvContentPartPr/>
                <p14:nvPr/>
              </p14:nvContentPartPr>
              <p14:xfrm>
                <a:off x="6742453" y="3933870"/>
                <a:ext cx="47880" cy="28836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53D03405-0B25-C94C-8497-E80985E7444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726973" y="3918390"/>
                  <a:ext cx="784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AA1715FD-CDAB-D147-B669-C1F3A6FC6079}"/>
                    </a:ext>
                  </a:extLst>
                </p14:cNvPr>
                <p14:cNvContentPartPr/>
                <p14:nvPr/>
              </p14:nvContentPartPr>
              <p14:xfrm>
                <a:off x="6668293" y="4058430"/>
                <a:ext cx="217440" cy="1080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AA1715FD-CDAB-D147-B669-C1F3A6FC607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52787" y="4042950"/>
                  <a:ext cx="248091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B72E46F2-8B40-2F47-A456-D2FD9E52FB11}"/>
                    </a:ext>
                  </a:extLst>
                </p14:cNvPr>
                <p14:cNvContentPartPr/>
                <p14:nvPr/>
              </p14:nvContentPartPr>
              <p14:xfrm>
                <a:off x="6895813" y="4074270"/>
                <a:ext cx="16200" cy="14328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B72E46F2-8B40-2F47-A456-D2FD9E52FB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80333" y="4058790"/>
                  <a:ext cx="46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EB962D80-C484-3645-BA74-65D61A258A14}"/>
                    </a:ext>
                  </a:extLst>
                </p14:cNvPr>
                <p14:cNvContentPartPr/>
                <p14:nvPr/>
              </p14:nvContentPartPr>
              <p14:xfrm>
                <a:off x="6901213" y="3952590"/>
                <a:ext cx="5760" cy="576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EB962D80-C484-3645-BA74-65D61A258A1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85733" y="3936078"/>
                  <a:ext cx="36360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00F061E3-4FB8-5C41-91F7-B0D6EB4EC9CE}"/>
                    </a:ext>
                  </a:extLst>
                </p14:cNvPr>
                <p14:cNvContentPartPr/>
                <p14:nvPr/>
              </p14:nvContentPartPr>
              <p14:xfrm>
                <a:off x="6975733" y="3867990"/>
                <a:ext cx="243360" cy="40788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00F061E3-4FB8-5C41-91F7-B0D6EB4EC9C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60230" y="3852496"/>
                  <a:ext cx="274005" cy="438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17" name="Ink 1116">
                  <a:extLst>
                    <a:ext uri="{FF2B5EF4-FFF2-40B4-BE49-F238E27FC236}">
                      <a16:creationId xmlns:a16="http://schemas.microsoft.com/office/drawing/2014/main" id="{54E044E9-F2DD-A346-A988-FB28F0B47DBC}"/>
                    </a:ext>
                  </a:extLst>
                </p14:cNvPr>
                <p14:cNvContentPartPr/>
                <p14:nvPr/>
              </p14:nvContentPartPr>
              <p14:xfrm>
                <a:off x="7287493" y="4090110"/>
                <a:ext cx="21600" cy="148680"/>
              </p14:xfrm>
            </p:contentPart>
          </mc:Choice>
          <mc:Fallback xmlns="">
            <p:pic>
              <p:nvPicPr>
                <p:cNvPr id="1117" name="Ink 1116">
                  <a:extLst>
                    <a:ext uri="{FF2B5EF4-FFF2-40B4-BE49-F238E27FC236}">
                      <a16:creationId xmlns:a16="http://schemas.microsoft.com/office/drawing/2014/main" id="{54E044E9-F2DD-A346-A988-FB28F0B47D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71751" y="4074630"/>
                  <a:ext cx="52719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65FE67A8-AB1C-814E-8789-23A36E9FDD15}"/>
                    </a:ext>
                  </a:extLst>
                </p14:cNvPr>
                <p14:cNvContentPartPr/>
                <p14:nvPr/>
              </p14:nvContentPartPr>
              <p14:xfrm>
                <a:off x="7303333" y="3973830"/>
                <a:ext cx="16200" cy="1620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65FE67A8-AB1C-814E-8789-23A36E9FDD1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87853" y="395835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3B399339-466D-E54B-96E8-40883D7EB9E4}"/>
                    </a:ext>
                  </a:extLst>
                </p14:cNvPr>
                <p14:cNvContentPartPr/>
                <p14:nvPr/>
              </p14:nvContentPartPr>
              <p14:xfrm>
                <a:off x="7363813" y="4106310"/>
                <a:ext cx="183240" cy="360"/>
              </p14:xfrm>
            </p:contentPart>
          </mc:Choice>
          <mc:Fallback xmlns=""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3B399339-466D-E54B-96E8-40883D7EB9E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348333" y="4090830"/>
                  <a:ext cx="213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80BD5D3D-7AEC-E146-AA89-D10086A4487E}"/>
                    </a:ext>
                  </a:extLst>
                </p14:cNvPr>
                <p14:cNvContentPartPr/>
                <p14:nvPr/>
              </p14:nvContentPartPr>
              <p14:xfrm>
                <a:off x="7403773" y="4116750"/>
                <a:ext cx="111600" cy="21204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80BD5D3D-7AEC-E146-AA89-D10086A448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88293" y="4101270"/>
                  <a:ext cx="142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21" name="Ink 1120">
                  <a:extLst>
                    <a:ext uri="{FF2B5EF4-FFF2-40B4-BE49-F238E27FC236}">
                      <a16:creationId xmlns:a16="http://schemas.microsoft.com/office/drawing/2014/main" id="{4DF6D69B-3C15-9A44-A747-11A6947BDB3D}"/>
                    </a:ext>
                  </a:extLst>
                </p14:cNvPr>
                <p14:cNvContentPartPr/>
                <p14:nvPr/>
              </p14:nvContentPartPr>
              <p14:xfrm>
                <a:off x="7409173" y="4265070"/>
                <a:ext cx="196200" cy="26640"/>
              </p14:xfrm>
            </p:contentPart>
          </mc:Choice>
          <mc:Fallback xmlns="">
            <p:pic>
              <p:nvPicPr>
                <p:cNvPr id="1121" name="Ink 1120">
                  <a:extLst>
                    <a:ext uri="{FF2B5EF4-FFF2-40B4-BE49-F238E27FC236}">
                      <a16:creationId xmlns:a16="http://schemas.microsoft.com/office/drawing/2014/main" id="{4DF6D69B-3C15-9A44-A747-11A6947BDB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93665" y="4249796"/>
                  <a:ext cx="226856" cy="568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22" name="Ink 1121">
                  <a:extLst>
                    <a:ext uri="{FF2B5EF4-FFF2-40B4-BE49-F238E27FC236}">
                      <a16:creationId xmlns:a16="http://schemas.microsoft.com/office/drawing/2014/main" id="{C36EF5C1-14C0-954B-8EE0-784285DE60B6}"/>
                    </a:ext>
                  </a:extLst>
                </p14:cNvPr>
                <p14:cNvContentPartPr/>
                <p14:nvPr/>
              </p14:nvContentPartPr>
              <p14:xfrm>
                <a:off x="7615453" y="3883830"/>
                <a:ext cx="291240" cy="407880"/>
              </p14:xfrm>
            </p:contentPart>
          </mc:Choice>
          <mc:Fallback xmlns="">
            <p:pic>
              <p:nvPicPr>
                <p:cNvPr id="1122" name="Ink 1121">
                  <a:extLst>
                    <a:ext uri="{FF2B5EF4-FFF2-40B4-BE49-F238E27FC236}">
                      <a16:creationId xmlns:a16="http://schemas.microsoft.com/office/drawing/2014/main" id="{C36EF5C1-14C0-954B-8EE0-784285DE60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99973" y="3868350"/>
                  <a:ext cx="3218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23" name="Ink 1122">
                  <a:extLst>
                    <a:ext uri="{FF2B5EF4-FFF2-40B4-BE49-F238E27FC236}">
                      <a16:creationId xmlns:a16="http://schemas.microsoft.com/office/drawing/2014/main" id="{F8374BD1-47D1-FC43-812D-5D1726A85BCF}"/>
                    </a:ext>
                  </a:extLst>
                </p14:cNvPr>
                <p14:cNvContentPartPr/>
                <p14:nvPr/>
              </p14:nvContentPartPr>
              <p14:xfrm>
                <a:off x="7832533" y="4095510"/>
                <a:ext cx="164520" cy="10800"/>
              </p14:xfrm>
            </p:contentPart>
          </mc:Choice>
          <mc:Fallback xmlns="">
            <p:pic>
              <p:nvPicPr>
                <p:cNvPr id="1123" name="Ink 1122">
                  <a:extLst>
                    <a:ext uri="{FF2B5EF4-FFF2-40B4-BE49-F238E27FC236}">
                      <a16:creationId xmlns:a16="http://schemas.microsoft.com/office/drawing/2014/main" id="{F8374BD1-47D1-FC43-812D-5D1726A85BC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17019" y="4080030"/>
                  <a:ext cx="195187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24" name="Ink 1123">
                  <a:extLst>
                    <a:ext uri="{FF2B5EF4-FFF2-40B4-BE49-F238E27FC236}">
                      <a16:creationId xmlns:a16="http://schemas.microsoft.com/office/drawing/2014/main" id="{DB6527E7-2494-5D47-850D-FC1D432B585E}"/>
                    </a:ext>
                  </a:extLst>
                </p14:cNvPr>
                <p14:cNvContentPartPr/>
                <p14:nvPr/>
              </p14:nvContentPartPr>
              <p14:xfrm>
                <a:off x="8038813" y="4111350"/>
                <a:ext cx="32040" cy="159120"/>
              </p14:xfrm>
            </p:contentPart>
          </mc:Choice>
          <mc:Fallback xmlns="">
            <p:pic>
              <p:nvPicPr>
                <p:cNvPr id="1124" name="Ink 1123">
                  <a:extLst>
                    <a:ext uri="{FF2B5EF4-FFF2-40B4-BE49-F238E27FC236}">
                      <a16:creationId xmlns:a16="http://schemas.microsoft.com/office/drawing/2014/main" id="{DB6527E7-2494-5D47-850D-FC1D432B58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23333" y="4095870"/>
                  <a:ext cx="62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0B7B196D-813F-6F4F-BD1A-3058CA4A0D79}"/>
                    </a:ext>
                  </a:extLst>
                </p14:cNvPr>
                <p14:cNvContentPartPr/>
                <p14:nvPr/>
              </p14:nvContentPartPr>
              <p14:xfrm>
                <a:off x="8033773" y="4016310"/>
                <a:ext cx="21600" cy="1620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0B7B196D-813F-6F4F-BD1A-3058CA4A0D7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18293" y="4000830"/>
                  <a:ext cx="52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D2F28481-7312-9A40-BEFB-AC8C424B5B0A}"/>
                    </a:ext>
                  </a:extLst>
                </p14:cNvPr>
                <p14:cNvContentPartPr/>
                <p14:nvPr/>
              </p14:nvContentPartPr>
              <p14:xfrm>
                <a:off x="8091733" y="4122150"/>
                <a:ext cx="132480" cy="13248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D2F28481-7312-9A40-BEFB-AC8C424B5B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76253" y="4106712"/>
                  <a:ext cx="163080" cy="162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9D5985AD-0472-9B43-8699-195CA47A76F7}"/>
                    </a:ext>
                  </a:extLst>
                </p14:cNvPr>
                <p14:cNvContentPartPr/>
                <p14:nvPr/>
              </p14:nvContentPartPr>
              <p14:xfrm>
                <a:off x="8282173" y="4137990"/>
                <a:ext cx="164520" cy="16956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9D5985AD-0472-9B43-8699-195CA47A76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66693" y="4122543"/>
                  <a:ext cx="195120" cy="2000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142" name="Ink 1141">
                  <a:extLst>
                    <a:ext uri="{FF2B5EF4-FFF2-40B4-BE49-F238E27FC236}">
                      <a16:creationId xmlns:a16="http://schemas.microsoft.com/office/drawing/2014/main" id="{E001A1D6-9E47-2D41-9319-F0B623B7609A}"/>
                    </a:ext>
                  </a:extLst>
                </p14:cNvPr>
                <p14:cNvContentPartPr/>
                <p14:nvPr/>
              </p14:nvContentPartPr>
              <p14:xfrm>
                <a:off x="6081133" y="4466670"/>
                <a:ext cx="116640" cy="301320"/>
              </p14:xfrm>
            </p:contentPart>
          </mc:Choice>
          <mc:Fallback xmlns="">
            <p:pic>
              <p:nvPicPr>
                <p:cNvPr id="1142" name="Ink 1141">
                  <a:extLst>
                    <a:ext uri="{FF2B5EF4-FFF2-40B4-BE49-F238E27FC236}">
                      <a16:creationId xmlns:a16="http://schemas.microsoft.com/office/drawing/2014/main" id="{E001A1D6-9E47-2D41-9319-F0B623B760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65701" y="4451190"/>
                  <a:ext cx="147146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43" name="Ink 1142">
                  <a:extLst>
                    <a:ext uri="{FF2B5EF4-FFF2-40B4-BE49-F238E27FC236}">
                      <a16:creationId xmlns:a16="http://schemas.microsoft.com/office/drawing/2014/main" id="{BB3C1BD6-D581-BE44-9320-917827593ABD}"/>
                    </a:ext>
                  </a:extLst>
                </p14:cNvPr>
                <p14:cNvContentPartPr/>
                <p14:nvPr/>
              </p14:nvContentPartPr>
              <p14:xfrm>
                <a:off x="6266173" y="4640550"/>
                <a:ext cx="32040" cy="106200"/>
              </p14:xfrm>
            </p:contentPart>
          </mc:Choice>
          <mc:Fallback xmlns="">
            <p:pic>
              <p:nvPicPr>
                <p:cNvPr id="1143" name="Ink 1142">
                  <a:extLst>
                    <a:ext uri="{FF2B5EF4-FFF2-40B4-BE49-F238E27FC236}">
                      <a16:creationId xmlns:a16="http://schemas.microsoft.com/office/drawing/2014/main" id="{BB3C1BD6-D581-BE44-9320-917827593A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50693" y="4625070"/>
                  <a:ext cx="62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44" name="Ink 1143">
                  <a:extLst>
                    <a:ext uri="{FF2B5EF4-FFF2-40B4-BE49-F238E27FC236}">
                      <a16:creationId xmlns:a16="http://schemas.microsoft.com/office/drawing/2014/main" id="{FFE68BB5-BE9C-ED44-9BF5-39BAAB48058D}"/>
                    </a:ext>
                  </a:extLst>
                </p14:cNvPr>
                <p14:cNvContentPartPr/>
                <p14:nvPr/>
              </p14:nvContentPartPr>
              <p14:xfrm>
                <a:off x="6319093" y="4550550"/>
                <a:ext cx="10800" cy="5760"/>
              </p14:xfrm>
            </p:contentPart>
          </mc:Choice>
          <mc:Fallback xmlns="">
            <p:pic>
              <p:nvPicPr>
                <p:cNvPr id="1144" name="Ink 1143">
                  <a:extLst>
                    <a:ext uri="{FF2B5EF4-FFF2-40B4-BE49-F238E27FC236}">
                      <a16:creationId xmlns:a16="http://schemas.microsoft.com/office/drawing/2014/main" id="{FFE68BB5-BE9C-ED44-9BF5-39BAAB4805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03613" y="4534038"/>
                  <a:ext cx="41400" cy="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45" name="Ink 1144">
                  <a:extLst>
                    <a:ext uri="{FF2B5EF4-FFF2-40B4-BE49-F238E27FC236}">
                      <a16:creationId xmlns:a16="http://schemas.microsoft.com/office/drawing/2014/main" id="{6508BAEF-111E-A241-8527-7BE6C83CC257}"/>
                    </a:ext>
                  </a:extLst>
                </p14:cNvPr>
                <p14:cNvContentPartPr/>
                <p14:nvPr/>
              </p14:nvContentPartPr>
              <p14:xfrm>
                <a:off x="6334933" y="4603470"/>
                <a:ext cx="148680" cy="174960"/>
              </p14:xfrm>
            </p:contentPart>
          </mc:Choice>
          <mc:Fallback xmlns="">
            <p:pic>
              <p:nvPicPr>
                <p:cNvPr id="1145" name="Ink 1144">
                  <a:extLst>
                    <a:ext uri="{FF2B5EF4-FFF2-40B4-BE49-F238E27FC236}">
                      <a16:creationId xmlns:a16="http://schemas.microsoft.com/office/drawing/2014/main" id="{6508BAEF-111E-A241-8527-7BE6C83CC2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19415" y="4587990"/>
                  <a:ext cx="179354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46" name="Ink 1145">
                  <a:extLst>
                    <a:ext uri="{FF2B5EF4-FFF2-40B4-BE49-F238E27FC236}">
                      <a16:creationId xmlns:a16="http://schemas.microsoft.com/office/drawing/2014/main" id="{09762843-8FDB-9444-BE56-5C3C6AFF80A5}"/>
                    </a:ext>
                  </a:extLst>
                </p14:cNvPr>
                <p14:cNvContentPartPr/>
                <p14:nvPr/>
              </p14:nvContentPartPr>
              <p14:xfrm>
                <a:off x="6557413" y="4465950"/>
                <a:ext cx="10800" cy="328320"/>
              </p14:xfrm>
            </p:contentPart>
          </mc:Choice>
          <mc:Fallback xmlns="">
            <p:pic>
              <p:nvPicPr>
                <p:cNvPr id="1146" name="Ink 1145">
                  <a:extLst>
                    <a:ext uri="{FF2B5EF4-FFF2-40B4-BE49-F238E27FC236}">
                      <a16:creationId xmlns:a16="http://schemas.microsoft.com/office/drawing/2014/main" id="{09762843-8FDB-9444-BE56-5C3C6AFF80A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41933" y="4450470"/>
                  <a:ext cx="4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47" name="Ink 1146">
                  <a:extLst>
                    <a:ext uri="{FF2B5EF4-FFF2-40B4-BE49-F238E27FC236}">
                      <a16:creationId xmlns:a16="http://schemas.microsoft.com/office/drawing/2014/main" id="{398424A0-984C-F549-A40A-F5743DEF875B}"/>
                    </a:ext>
                  </a:extLst>
                </p14:cNvPr>
                <p14:cNvContentPartPr/>
                <p14:nvPr/>
              </p14:nvContentPartPr>
              <p14:xfrm>
                <a:off x="6483253" y="4593030"/>
                <a:ext cx="143280" cy="5760"/>
              </p14:xfrm>
            </p:contentPart>
          </mc:Choice>
          <mc:Fallback xmlns="">
            <p:pic>
              <p:nvPicPr>
                <p:cNvPr id="1147" name="Ink 1146">
                  <a:extLst>
                    <a:ext uri="{FF2B5EF4-FFF2-40B4-BE49-F238E27FC236}">
                      <a16:creationId xmlns:a16="http://schemas.microsoft.com/office/drawing/2014/main" id="{398424A0-984C-F549-A40A-F5743DEF87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67773" y="4577550"/>
                  <a:ext cx="173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48" name="Ink 1147">
                  <a:extLst>
                    <a:ext uri="{FF2B5EF4-FFF2-40B4-BE49-F238E27FC236}">
                      <a16:creationId xmlns:a16="http://schemas.microsoft.com/office/drawing/2014/main" id="{368B3695-4629-B146-847D-B806DB31A18C}"/>
                    </a:ext>
                  </a:extLst>
                </p14:cNvPr>
                <p14:cNvContentPartPr/>
                <p14:nvPr/>
              </p14:nvContentPartPr>
              <p14:xfrm>
                <a:off x="6647053" y="4635150"/>
                <a:ext cx="63720" cy="106200"/>
              </p14:xfrm>
            </p:contentPart>
          </mc:Choice>
          <mc:Fallback xmlns="">
            <p:pic>
              <p:nvPicPr>
                <p:cNvPr id="1148" name="Ink 1147">
                  <a:extLst>
                    <a:ext uri="{FF2B5EF4-FFF2-40B4-BE49-F238E27FC236}">
                      <a16:creationId xmlns:a16="http://schemas.microsoft.com/office/drawing/2014/main" id="{368B3695-4629-B146-847D-B806DB31A18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31573" y="4619670"/>
                  <a:ext cx="94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49" name="Ink 1148">
                  <a:extLst>
                    <a:ext uri="{FF2B5EF4-FFF2-40B4-BE49-F238E27FC236}">
                      <a16:creationId xmlns:a16="http://schemas.microsoft.com/office/drawing/2014/main" id="{E56A8197-B69D-9346-84DD-893FB96AE4EF}"/>
                    </a:ext>
                  </a:extLst>
                </p14:cNvPr>
                <p14:cNvContentPartPr/>
                <p14:nvPr/>
              </p14:nvContentPartPr>
              <p14:xfrm>
                <a:off x="6752893" y="4645950"/>
                <a:ext cx="26640" cy="95760"/>
              </p14:xfrm>
            </p:contentPart>
          </mc:Choice>
          <mc:Fallback xmlns="">
            <p:pic>
              <p:nvPicPr>
                <p:cNvPr id="1149" name="Ink 1148">
                  <a:extLst>
                    <a:ext uri="{FF2B5EF4-FFF2-40B4-BE49-F238E27FC236}">
                      <a16:creationId xmlns:a16="http://schemas.microsoft.com/office/drawing/2014/main" id="{E56A8197-B69D-9346-84DD-893FB96AE4E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737413" y="4630470"/>
                  <a:ext cx="57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50" name="Ink 1149">
                  <a:extLst>
                    <a:ext uri="{FF2B5EF4-FFF2-40B4-BE49-F238E27FC236}">
                      <a16:creationId xmlns:a16="http://schemas.microsoft.com/office/drawing/2014/main" id="{0319BE55-3004-8B43-B8FE-A1F2E22B37E1}"/>
                    </a:ext>
                  </a:extLst>
                </p14:cNvPr>
                <p14:cNvContentPartPr/>
                <p14:nvPr/>
              </p14:nvContentPartPr>
              <p14:xfrm>
                <a:off x="6758293" y="4550550"/>
                <a:ext cx="16200" cy="10800"/>
              </p14:xfrm>
            </p:contentPart>
          </mc:Choice>
          <mc:Fallback xmlns="">
            <p:pic>
              <p:nvPicPr>
                <p:cNvPr id="1150" name="Ink 1149">
                  <a:extLst>
                    <a:ext uri="{FF2B5EF4-FFF2-40B4-BE49-F238E27FC236}">
                      <a16:creationId xmlns:a16="http://schemas.microsoft.com/office/drawing/2014/main" id="{0319BE55-3004-8B43-B8FE-A1F2E22B37E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42813" y="453507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51" name="Ink 1150">
                  <a:extLst>
                    <a:ext uri="{FF2B5EF4-FFF2-40B4-BE49-F238E27FC236}">
                      <a16:creationId xmlns:a16="http://schemas.microsoft.com/office/drawing/2014/main" id="{2ACDECF9-F024-F840-8445-3BC938B50958}"/>
                    </a:ext>
                  </a:extLst>
                </p14:cNvPr>
                <p14:cNvContentPartPr/>
                <p14:nvPr/>
              </p14:nvContentPartPr>
              <p14:xfrm>
                <a:off x="6837853" y="4497630"/>
                <a:ext cx="153720" cy="280800"/>
              </p14:xfrm>
            </p:contentPart>
          </mc:Choice>
          <mc:Fallback xmlns="">
            <p:pic>
              <p:nvPicPr>
                <p:cNvPr id="1151" name="Ink 1150">
                  <a:extLst>
                    <a:ext uri="{FF2B5EF4-FFF2-40B4-BE49-F238E27FC236}">
                      <a16:creationId xmlns:a16="http://schemas.microsoft.com/office/drawing/2014/main" id="{2ACDECF9-F024-F840-8445-3BC938B509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22373" y="4482150"/>
                  <a:ext cx="184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52" name="Ink 1151">
                  <a:extLst>
                    <a:ext uri="{FF2B5EF4-FFF2-40B4-BE49-F238E27FC236}">
                      <a16:creationId xmlns:a16="http://schemas.microsoft.com/office/drawing/2014/main" id="{027C25D5-0E27-DF42-B739-ACCD0C5ABBEF}"/>
                    </a:ext>
                  </a:extLst>
                </p14:cNvPr>
                <p14:cNvContentPartPr/>
                <p14:nvPr/>
              </p14:nvContentPartPr>
              <p14:xfrm>
                <a:off x="7065373" y="4471350"/>
                <a:ext cx="180360" cy="307440"/>
              </p14:xfrm>
            </p:contentPart>
          </mc:Choice>
          <mc:Fallback xmlns="">
            <p:pic>
              <p:nvPicPr>
                <p:cNvPr id="1152" name="Ink 1151">
                  <a:extLst>
                    <a:ext uri="{FF2B5EF4-FFF2-40B4-BE49-F238E27FC236}">
                      <a16:creationId xmlns:a16="http://schemas.microsoft.com/office/drawing/2014/main" id="{027C25D5-0E27-DF42-B739-ACCD0C5ABBE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49893" y="4455870"/>
                  <a:ext cx="2109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53" name="Ink 1152">
                  <a:extLst>
                    <a:ext uri="{FF2B5EF4-FFF2-40B4-BE49-F238E27FC236}">
                      <a16:creationId xmlns:a16="http://schemas.microsoft.com/office/drawing/2014/main" id="{258C3425-9043-0F47-A74B-131DA84BC2D7}"/>
                    </a:ext>
                  </a:extLst>
                </p14:cNvPr>
                <p14:cNvContentPartPr/>
                <p14:nvPr/>
              </p14:nvContentPartPr>
              <p14:xfrm>
                <a:off x="7181653" y="4635150"/>
                <a:ext cx="143280" cy="16200"/>
              </p14:xfrm>
            </p:contentPart>
          </mc:Choice>
          <mc:Fallback xmlns="">
            <p:pic>
              <p:nvPicPr>
                <p:cNvPr id="1153" name="Ink 1152">
                  <a:extLst>
                    <a:ext uri="{FF2B5EF4-FFF2-40B4-BE49-F238E27FC236}">
                      <a16:creationId xmlns:a16="http://schemas.microsoft.com/office/drawing/2014/main" id="{258C3425-9043-0F47-A74B-131DA84BC2D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66134" y="4619670"/>
                  <a:ext cx="173957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54" name="Ink 1153">
                  <a:extLst>
                    <a:ext uri="{FF2B5EF4-FFF2-40B4-BE49-F238E27FC236}">
                      <a16:creationId xmlns:a16="http://schemas.microsoft.com/office/drawing/2014/main" id="{89C1B136-EF32-E94B-A72B-27B1E132784F}"/>
                    </a:ext>
                  </a:extLst>
                </p14:cNvPr>
                <p14:cNvContentPartPr/>
                <p14:nvPr/>
              </p14:nvContentPartPr>
              <p14:xfrm>
                <a:off x="7345813" y="4624710"/>
                <a:ext cx="53280" cy="148680"/>
              </p14:xfrm>
            </p:contentPart>
          </mc:Choice>
          <mc:Fallback xmlns="">
            <p:pic>
              <p:nvPicPr>
                <p:cNvPr id="1154" name="Ink 1153">
                  <a:extLst>
                    <a:ext uri="{FF2B5EF4-FFF2-40B4-BE49-F238E27FC236}">
                      <a16:creationId xmlns:a16="http://schemas.microsoft.com/office/drawing/2014/main" id="{89C1B136-EF32-E94B-A72B-27B1E13278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30333" y="4609192"/>
                  <a:ext cx="83880" cy="179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55" name="Ink 1154">
                  <a:extLst>
                    <a:ext uri="{FF2B5EF4-FFF2-40B4-BE49-F238E27FC236}">
                      <a16:creationId xmlns:a16="http://schemas.microsoft.com/office/drawing/2014/main" id="{AEC80644-939F-6443-A6A8-1D03F5F6678F}"/>
                    </a:ext>
                  </a:extLst>
                </p14:cNvPr>
                <p14:cNvContentPartPr/>
                <p14:nvPr/>
              </p14:nvContentPartPr>
              <p14:xfrm>
                <a:off x="7350853" y="4550550"/>
                <a:ext cx="10800" cy="10800"/>
              </p14:xfrm>
            </p:contentPart>
          </mc:Choice>
          <mc:Fallback xmlns="">
            <p:pic>
              <p:nvPicPr>
                <p:cNvPr id="1155" name="Ink 1154">
                  <a:extLst>
                    <a:ext uri="{FF2B5EF4-FFF2-40B4-BE49-F238E27FC236}">
                      <a16:creationId xmlns:a16="http://schemas.microsoft.com/office/drawing/2014/main" id="{AEC80644-939F-6443-A6A8-1D03F5F6678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35373" y="453507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56" name="Ink 1155">
                  <a:extLst>
                    <a:ext uri="{FF2B5EF4-FFF2-40B4-BE49-F238E27FC236}">
                      <a16:creationId xmlns:a16="http://schemas.microsoft.com/office/drawing/2014/main" id="{AAC1A48C-C807-C84A-9880-9F73CE300197}"/>
                    </a:ext>
                  </a:extLst>
                </p14:cNvPr>
                <p14:cNvContentPartPr/>
                <p14:nvPr/>
              </p14:nvContentPartPr>
              <p14:xfrm>
                <a:off x="7419973" y="4624710"/>
                <a:ext cx="69120" cy="100800"/>
              </p14:xfrm>
            </p:contentPart>
          </mc:Choice>
          <mc:Fallback xmlns="">
            <p:pic>
              <p:nvPicPr>
                <p:cNvPr id="1156" name="Ink 1155">
                  <a:extLst>
                    <a:ext uri="{FF2B5EF4-FFF2-40B4-BE49-F238E27FC236}">
                      <a16:creationId xmlns:a16="http://schemas.microsoft.com/office/drawing/2014/main" id="{AAC1A48C-C807-C84A-9880-9F73CE30019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04493" y="4609230"/>
                  <a:ext cx="99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57" name="Ink 1156">
                  <a:extLst>
                    <a:ext uri="{FF2B5EF4-FFF2-40B4-BE49-F238E27FC236}">
                      <a16:creationId xmlns:a16="http://schemas.microsoft.com/office/drawing/2014/main" id="{7D522947-815C-7D42-9439-48669517864F}"/>
                    </a:ext>
                  </a:extLst>
                </p14:cNvPr>
                <p14:cNvContentPartPr/>
                <p14:nvPr/>
              </p14:nvContentPartPr>
              <p14:xfrm>
                <a:off x="7530853" y="4630110"/>
                <a:ext cx="180360" cy="124920"/>
              </p14:xfrm>
            </p:contentPart>
          </mc:Choice>
          <mc:Fallback xmlns="">
            <p:pic>
              <p:nvPicPr>
                <p:cNvPr id="1157" name="Ink 1156">
                  <a:extLst>
                    <a:ext uri="{FF2B5EF4-FFF2-40B4-BE49-F238E27FC236}">
                      <a16:creationId xmlns:a16="http://schemas.microsoft.com/office/drawing/2014/main" id="{7D522947-815C-7D42-9439-48669517864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15342" y="4614674"/>
                  <a:ext cx="211021" cy="1554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58" name="Ink 1157">
                  <a:extLst>
                    <a:ext uri="{FF2B5EF4-FFF2-40B4-BE49-F238E27FC236}">
                      <a16:creationId xmlns:a16="http://schemas.microsoft.com/office/drawing/2014/main" id="{FC2C45B5-EDB9-D64A-B6AA-19CCD4787277}"/>
                    </a:ext>
                  </a:extLst>
                </p14:cNvPr>
                <p14:cNvContentPartPr/>
                <p14:nvPr/>
              </p14:nvContentPartPr>
              <p14:xfrm>
                <a:off x="7890853" y="4603470"/>
                <a:ext cx="153720" cy="137880"/>
              </p14:xfrm>
            </p:contentPart>
          </mc:Choice>
          <mc:Fallback xmlns="">
            <p:pic>
              <p:nvPicPr>
                <p:cNvPr id="1158" name="Ink 1157">
                  <a:extLst>
                    <a:ext uri="{FF2B5EF4-FFF2-40B4-BE49-F238E27FC236}">
                      <a16:creationId xmlns:a16="http://schemas.microsoft.com/office/drawing/2014/main" id="{FC2C45B5-EDB9-D64A-B6AA-19CCD478727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75373" y="4587990"/>
                  <a:ext cx="184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59" name="Ink 1158">
                  <a:extLst>
                    <a:ext uri="{FF2B5EF4-FFF2-40B4-BE49-F238E27FC236}">
                      <a16:creationId xmlns:a16="http://schemas.microsoft.com/office/drawing/2014/main" id="{CAACBBF3-977C-B142-9FCA-28D07F5D413B}"/>
                    </a:ext>
                  </a:extLst>
                </p14:cNvPr>
                <p14:cNvContentPartPr/>
                <p14:nvPr/>
              </p14:nvContentPartPr>
              <p14:xfrm>
                <a:off x="8107573" y="4619310"/>
                <a:ext cx="26640" cy="132480"/>
              </p14:xfrm>
            </p:contentPart>
          </mc:Choice>
          <mc:Fallback xmlns="">
            <p:pic>
              <p:nvPicPr>
                <p:cNvPr id="1159" name="Ink 1158">
                  <a:extLst>
                    <a:ext uri="{FF2B5EF4-FFF2-40B4-BE49-F238E27FC236}">
                      <a16:creationId xmlns:a16="http://schemas.microsoft.com/office/drawing/2014/main" id="{CAACBBF3-977C-B142-9FCA-28D07F5D413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92093" y="4603830"/>
                  <a:ext cx="57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160" name="Ink 1159">
                  <a:extLst>
                    <a:ext uri="{FF2B5EF4-FFF2-40B4-BE49-F238E27FC236}">
                      <a16:creationId xmlns:a16="http://schemas.microsoft.com/office/drawing/2014/main" id="{2549AE9B-B1A7-7D4E-99FE-2F720FA60470}"/>
                    </a:ext>
                  </a:extLst>
                </p14:cNvPr>
                <p14:cNvContentPartPr/>
                <p14:nvPr/>
              </p14:nvContentPartPr>
              <p14:xfrm>
                <a:off x="8107573" y="4513470"/>
                <a:ext cx="16200" cy="26640"/>
              </p14:xfrm>
            </p:contentPart>
          </mc:Choice>
          <mc:Fallback xmlns="">
            <p:pic>
              <p:nvPicPr>
                <p:cNvPr id="1160" name="Ink 1159">
                  <a:extLst>
                    <a:ext uri="{FF2B5EF4-FFF2-40B4-BE49-F238E27FC236}">
                      <a16:creationId xmlns:a16="http://schemas.microsoft.com/office/drawing/2014/main" id="{2549AE9B-B1A7-7D4E-99FE-2F720FA6047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92093" y="4497990"/>
                  <a:ext cx="4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161" name="Ink 1160">
                  <a:extLst>
                    <a:ext uri="{FF2B5EF4-FFF2-40B4-BE49-F238E27FC236}">
                      <a16:creationId xmlns:a16="http://schemas.microsoft.com/office/drawing/2014/main" id="{004D4F08-C79C-5D4B-89E5-4B5A339BD822}"/>
                    </a:ext>
                  </a:extLst>
                </p14:cNvPr>
                <p14:cNvContentPartPr/>
                <p14:nvPr/>
              </p14:nvContentPartPr>
              <p14:xfrm>
                <a:off x="8197573" y="4497630"/>
                <a:ext cx="21600" cy="273240"/>
              </p14:xfrm>
            </p:contentPart>
          </mc:Choice>
          <mc:Fallback xmlns="">
            <p:pic>
              <p:nvPicPr>
                <p:cNvPr id="1161" name="Ink 1160">
                  <a:extLst>
                    <a:ext uri="{FF2B5EF4-FFF2-40B4-BE49-F238E27FC236}">
                      <a16:creationId xmlns:a16="http://schemas.microsoft.com/office/drawing/2014/main" id="{004D4F08-C79C-5D4B-89E5-4B5A339BD82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82093" y="4482150"/>
                  <a:ext cx="52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62" name="Ink 1161">
                  <a:extLst>
                    <a:ext uri="{FF2B5EF4-FFF2-40B4-BE49-F238E27FC236}">
                      <a16:creationId xmlns:a16="http://schemas.microsoft.com/office/drawing/2014/main" id="{6126613F-28E8-A344-94F9-06496665FC57}"/>
                    </a:ext>
                  </a:extLst>
                </p14:cNvPr>
                <p14:cNvContentPartPr/>
                <p14:nvPr/>
              </p14:nvContentPartPr>
              <p14:xfrm>
                <a:off x="8139613" y="4593030"/>
                <a:ext cx="116640" cy="16200"/>
              </p14:xfrm>
            </p:contentPart>
          </mc:Choice>
          <mc:Fallback xmlns="">
            <p:pic>
              <p:nvPicPr>
                <p:cNvPr id="1162" name="Ink 1161">
                  <a:extLst>
                    <a:ext uri="{FF2B5EF4-FFF2-40B4-BE49-F238E27FC236}">
                      <a16:creationId xmlns:a16="http://schemas.microsoft.com/office/drawing/2014/main" id="{6126613F-28E8-A344-94F9-06496665FC5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24133" y="4577550"/>
                  <a:ext cx="14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63" name="Ink 1162">
                  <a:extLst>
                    <a:ext uri="{FF2B5EF4-FFF2-40B4-BE49-F238E27FC236}">
                      <a16:creationId xmlns:a16="http://schemas.microsoft.com/office/drawing/2014/main" id="{386498D2-78E2-DD4A-9527-7DB4D41305F2}"/>
                    </a:ext>
                  </a:extLst>
                </p14:cNvPr>
                <p14:cNvContentPartPr/>
                <p14:nvPr/>
              </p14:nvContentPartPr>
              <p14:xfrm>
                <a:off x="8287573" y="4524270"/>
                <a:ext cx="153720" cy="257400"/>
              </p14:xfrm>
            </p:contentPart>
          </mc:Choice>
          <mc:Fallback xmlns="">
            <p:pic>
              <p:nvPicPr>
                <p:cNvPr id="1163" name="Ink 1162">
                  <a:extLst>
                    <a:ext uri="{FF2B5EF4-FFF2-40B4-BE49-F238E27FC236}">
                      <a16:creationId xmlns:a16="http://schemas.microsoft.com/office/drawing/2014/main" id="{386498D2-78E2-DD4A-9527-7DB4D41305F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72093" y="4508790"/>
                  <a:ext cx="1843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64" name="Ink 1163">
                  <a:extLst>
                    <a:ext uri="{FF2B5EF4-FFF2-40B4-BE49-F238E27FC236}">
                      <a16:creationId xmlns:a16="http://schemas.microsoft.com/office/drawing/2014/main" id="{D6CB3255-72AE-4F47-9519-D7384BCE4957}"/>
                    </a:ext>
                  </a:extLst>
                </p14:cNvPr>
                <p14:cNvContentPartPr/>
                <p14:nvPr/>
              </p14:nvContentPartPr>
              <p14:xfrm>
                <a:off x="8620933" y="4630110"/>
                <a:ext cx="164520" cy="143280"/>
              </p14:xfrm>
            </p:contentPart>
          </mc:Choice>
          <mc:Fallback xmlns="">
            <p:pic>
              <p:nvPicPr>
                <p:cNvPr id="1164" name="Ink 1163">
                  <a:extLst>
                    <a:ext uri="{FF2B5EF4-FFF2-40B4-BE49-F238E27FC236}">
                      <a16:creationId xmlns:a16="http://schemas.microsoft.com/office/drawing/2014/main" id="{D6CB3255-72AE-4F47-9519-D7384BCE495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05419" y="4614630"/>
                  <a:ext cx="195187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65" name="Ink 1164">
                  <a:extLst>
                    <a:ext uri="{FF2B5EF4-FFF2-40B4-BE49-F238E27FC236}">
                      <a16:creationId xmlns:a16="http://schemas.microsoft.com/office/drawing/2014/main" id="{C5867E5B-7EC7-814F-ABF9-32E702946E91}"/>
                    </a:ext>
                  </a:extLst>
                </p14:cNvPr>
                <p14:cNvContentPartPr/>
                <p14:nvPr/>
              </p14:nvContentPartPr>
              <p14:xfrm>
                <a:off x="8806333" y="4603470"/>
                <a:ext cx="122040" cy="164520"/>
              </p14:xfrm>
            </p:contentPart>
          </mc:Choice>
          <mc:Fallback xmlns="">
            <p:pic>
              <p:nvPicPr>
                <p:cNvPr id="1165" name="Ink 1164">
                  <a:extLst>
                    <a:ext uri="{FF2B5EF4-FFF2-40B4-BE49-F238E27FC236}">
                      <a16:creationId xmlns:a16="http://schemas.microsoft.com/office/drawing/2014/main" id="{C5867E5B-7EC7-814F-ABF9-32E702946E9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90853" y="4587956"/>
                  <a:ext cx="152640" cy="195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66" name="Ink 1165">
                  <a:extLst>
                    <a:ext uri="{FF2B5EF4-FFF2-40B4-BE49-F238E27FC236}">
                      <a16:creationId xmlns:a16="http://schemas.microsoft.com/office/drawing/2014/main" id="{4E60588B-ADD3-C545-9EEB-CD73E727D1BA}"/>
                    </a:ext>
                  </a:extLst>
                </p14:cNvPr>
                <p14:cNvContentPartPr/>
                <p14:nvPr/>
              </p14:nvContentPartPr>
              <p14:xfrm>
                <a:off x="8933053" y="4614270"/>
                <a:ext cx="116640" cy="137880"/>
              </p14:xfrm>
            </p:contentPart>
          </mc:Choice>
          <mc:Fallback xmlns="">
            <p:pic>
              <p:nvPicPr>
                <p:cNvPr id="1166" name="Ink 1165">
                  <a:extLst>
                    <a:ext uri="{FF2B5EF4-FFF2-40B4-BE49-F238E27FC236}">
                      <a16:creationId xmlns:a16="http://schemas.microsoft.com/office/drawing/2014/main" id="{4E60588B-ADD3-C545-9EEB-CD73E727D1B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17573" y="4598790"/>
                  <a:ext cx="147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67" name="Ink 1166">
                  <a:extLst>
                    <a:ext uri="{FF2B5EF4-FFF2-40B4-BE49-F238E27FC236}">
                      <a16:creationId xmlns:a16="http://schemas.microsoft.com/office/drawing/2014/main" id="{10AFDAFD-FC40-834E-BE58-67575B711591}"/>
                    </a:ext>
                  </a:extLst>
                </p14:cNvPr>
                <p14:cNvContentPartPr/>
                <p14:nvPr/>
              </p14:nvContentPartPr>
              <p14:xfrm>
                <a:off x="9049693" y="4598430"/>
                <a:ext cx="148680" cy="180360"/>
              </p14:xfrm>
            </p:contentPart>
          </mc:Choice>
          <mc:Fallback xmlns="">
            <p:pic>
              <p:nvPicPr>
                <p:cNvPr id="1167" name="Ink 1166">
                  <a:extLst>
                    <a:ext uri="{FF2B5EF4-FFF2-40B4-BE49-F238E27FC236}">
                      <a16:creationId xmlns:a16="http://schemas.microsoft.com/office/drawing/2014/main" id="{10AFDAFD-FC40-834E-BE58-67575B7115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34213" y="4582950"/>
                  <a:ext cx="179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68" name="Ink 1167">
                  <a:extLst>
                    <a:ext uri="{FF2B5EF4-FFF2-40B4-BE49-F238E27FC236}">
                      <a16:creationId xmlns:a16="http://schemas.microsoft.com/office/drawing/2014/main" id="{C15D5B15-0F57-E040-87D5-7F591E749424}"/>
                    </a:ext>
                  </a:extLst>
                </p14:cNvPr>
                <p14:cNvContentPartPr/>
                <p14:nvPr/>
              </p14:nvContentPartPr>
              <p14:xfrm>
                <a:off x="9356413" y="4624710"/>
                <a:ext cx="95760" cy="95760"/>
              </p14:xfrm>
            </p:contentPart>
          </mc:Choice>
          <mc:Fallback xmlns="">
            <p:pic>
              <p:nvPicPr>
                <p:cNvPr id="1168" name="Ink 1167">
                  <a:extLst>
                    <a:ext uri="{FF2B5EF4-FFF2-40B4-BE49-F238E27FC236}">
                      <a16:creationId xmlns:a16="http://schemas.microsoft.com/office/drawing/2014/main" id="{C15D5B15-0F57-E040-87D5-7F591E74942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40875" y="4609172"/>
                  <a:ext cx="126475" cy="126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69" name="Ink 1168">
                  <a:extLst>
                    <a:ext uri="{FF2B5EF4-FFF2-40B4-BE49-F238E27FC236}">
                      <a16:creationId xmlns:a16="http://schemas.microsoft.com/office/drawing/2014/main" id="{0E9F99F5-14F4-E34F-8BA4-63FA408F3A04}"/>
                    </a:ext>
                  </a:extLst>
                </p14:cNvPr>
                <p14:cNvContentPartPr/>
                <p14:nvPr/>
              </p14:nvContentPartPr>
              <p14:xfrm>
                <a:off x="9583933" y="4603470"/>
                <a:ext cx="111600" cy="122040"/>
              </p14:xfrm>
            </p:contentPart>
          </mc:Choice>
          <mc:Fallback xmlns="">
            <p:pic>
              <p:nvPicPr>
                <p:cNvPr id="1169" name="Ink 1168">
                  <a:extLst>
                    <a:ext uri="{FF2B5EF4-FFF2-40B4-BE49-F238E27FC236}">
                      <a16:creationId xmlns:a16="http://schemas.microsoft.com/office/drawing/2014/main" id="{0E9F99F5-14F4-E34F-8BA4-63FA408F3A0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68453" y="4587990"/>
                  <a:ext cx="14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70" name="Ink 1169">
                  <a:extLst>
                    <a:ext uri="{FF2B5EF4-FFF2-40B4-BE49-F238E27FC236}">
                      <a16:creationId xmlns:a16="http://schemas.microsoft.com/office/drawing/2014/main" id="{A0EE174D-59C7-184B-9558-5FBA9936E1CE}"/>
                    </a:ext>
                  </a:extLst>
                </p14:cNvPr>
                <p14:cNvContentPartPr/>
                <p14:nvPr/>
              </p14:nvContentPartPr>
              <p14:xfrm>
                <a:off x="9695173" y="4389630"/>
                <a:ext cx="270360" cy="367920"/>
              </p14:xfrm>
            </p:contentPart>
          </mc:Choice>
          <mc:Fallback xmlns="">
            <p:pic>
              <p:nvPicPr>
                <p:cNvPr id="1170" name="Ink 1169">
                  <a:extLst>
                    <a:ext uri="{FF2B5EF4-FFF2-40B4-BE49-F238E27FC236}">
                      <a16:creationId xmlns:a16="http://schemas.microsoft.com/office/drawing/2014/main" id="{A0EE174D-59C7-184B-9558-5FBA9936E1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79672" y="4374150"/>
                  <a:ext cx="301001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71" name="Ink 1170">
                  <a:extLst>
                    <a:ext uri="{FF2B5EF4-FFF2-40B4-BE49-F238E27FC236}">
                      <a16:creationId xmlns:a16="http://schemas.microsoft.com/office/drawing/2014/main" id="{20B8AF0A-E67C-0F4E-A206-C9A44E7FD4AE}"/>
                    </a:ext>
                  </a:extLst>
                </p14:cNvPr>
                <p14:cNvContentPartPr/>
                <p14:nvPr/>
              </p14:nvContentPartPr>
              <p14:xfrm>
                <a:off x="10097293" y="4561350"/>
                <a:ext cx="344160" cy="206280"/>
              </p14:xfrm>
            </p:contentPart>
          </mc:Choice>
          <mc:Fallback xmlns="">
            <p:pic>
              <p:nvPicPr>
                <p:cNvPr id="1171" name="Ink 1170">
                  <a:extLst>
                    <a:ext uri="{FF2B5EF4-FFF2-40B4-BE49-F238E27FC236}">
                      <a16:creationId xmlns:a16="http://schemas.microsoft.com/office/drawing/2014/main" id="{20B8AF0A-E67C-0F4E-A206-C9A44E7FD4A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81813" y="4545870"/>
                  <a:ext cx="374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72" name="Ink 1171">
                  <a:extLst>
                    <a:ext uri="{FF2B5EF4-FFF2-40B4-BE49-F238E27FC236}">
                      <a16:creationId xmlns:a16="http://schemas.microsoft.com/office/drawing/2014/main" id="{CBEC9A77-44E7-AF4A-8AC8-89ACB34A9410}"/>
                    </a:ext>
                  </a:extLst>
                </p14:cNvPr>
                <p14:cNvContentPartPr/>
                <p14:nvPr/>
              </p14:nvContentPartPr>
              <p14:xfrm>
                <a:off x="10319773" y="4301790"/>
                <a:ext cx="190800" cy="153720"/>
              </p14:xfrm>
            </p:contentPart>
          </mc:Choice>
          <mc:Fallback xmlns="">
            <p:pic>
              <p:nvPicPr>
                <p:cNvPr id="1172" name="Ink 1171">
                  <a:extLst>
                    <a:ext uri="{FF2B5EF4-FFF2-40B4-BE49-F238E27FC236}">
                      <a16:creationId xmlns:a16="http://schemas.microsoft.com/office/drawing/2014/main" id="{CBEC9A77-44E7-AF4A-8AC8-89ACB34A941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304293" y="4286310"/>
                  <a:ext cx="221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73" name="Ink 1172">
                  <a:extLst>
                    <a:ext uri="{FF2B5EF4-FFF2-40B4-BE49-F238E27FC236}">
                      <a16:creationId xmlns:a16="http://schemas.microsoft.com/office/drawing/2014/main" id="{1BACD8D2-02C3-5E41-827E-5976E92BCF98}"/>
                    </a:ext>
                  </a:extLst>
                </p14:cNvPr>
                <p14:cNvContentPartPr/>
                <p14:nvPr/>
              </p14:nvContentPartPr>
              <p14:xfrm>
                <a:off x="10520653" y="4757190"/>
                <a:ext cx="137880" cy="360"/>
              </p14:xfrm>
            </p:contentPart>
          </mc:Choice>
          <mc:Fallback xmlns="">
            <p:pic>
              <p:nvPicPr>
                <p:cNvPr id="1173" name="Ink 1172">
                  <a:extLst>
                    <a:ext uri="{FF2B5EF4-FFF2-40B4-BE49-F238E27FC236}">
                      <a16:creationId xmlns:a16="http://schemas.microsoft.com/office/drawing/2014/main" id="{1BACD8D2-02C3-5E41-827E-5976E92BCF9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05173" y="4741710"/>
                  <a:ext cx="168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74" name="Ink 1173">
                  <a:extLst>
                    <a:ext uri="{FF2B5EF4-FFF2-40B4-BE49-F238E27FC236}">
                      <a16:creationId xmlns:a16="http://schemas.microsoft.com/office/drawing/2014/main" id="{DBDD1B47-D86C-4144-AB32-705966BD7C9B}"/>
                    </a:ext>
                  </a:extLst>
                </p14:cNvPr>
                <p14:cNvContentPartPr/>
                <p14:nvPr/>
              </p14:nvContentPartPr>
              <p14:xfrm>
                <a:off x="10541893" y="4683030"/>
                <a:ext cx="111600" cy="16200"/>
              </p14:xfrm>
            </p:contentPart>
          </mc:Choice>
          <mc:Fallback xmlns="">
            <p:pic>
              <p:nvPicPr>
                <p:cNvPr id="1174" name="Ink 1173">
                  <a:extLst>
                    <a:ext uri="{FF2B5EF4-FFF2-40B4-BE49-F238E27FC236}">
                      <a16:creationId xmlns:a16="http://schemas.microsoft.com/office/drawing/2014/main" id="{DBDD1B47-D86C-4144-AB32-705966BD7C9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26413" y="4667550"/>
                  <a:ext cx="142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78" name="Ink 1177">
                  <a:extLst>
                    <a:ext uri="{FF2B5EF4-FFF2-40B4-BE49-F238E27FC236}">
                      <a16:creationId xmlns:a16="http://schemas.microsoft.com/office/drawing/2014/main" id="{B31F8B04-EF9B-0048-857B-B61D50B985C1}"/>
                    </a:ext>
                  </a:extLst>
                </p14:cNvPr>
                <p14:cNvContentPartPr/>
                <p14:nvPr/>
              </p14:nvContentPartPr>
              <p14:xfrm>
                <a:off x="11166133" y="4354710"/>
                <a:ext cx="42840" cy="275400"/>
              </p14:xfrm>
            </p:contentPart>
          </mc:Choice>
          <mc:Fallback xmlns="">
            <p:pic>
              <p:nvPicPr>
                <p:cNvPr id="1178" name="Ink 1177">
                  <a:extLst>
                    <a:ext uri="{FF2B5EF4-FFF2-40B4-BE49-F238E27FC236}">
                      <a16:creationId xmlns:a16="http://schemas.microsoft.com/office/drawing/2014/main" id="{B31F8B04-EF9B-0048-857B-B61D50B985C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50653" y="4339230"/>
                  <a:ext cx="734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79" name="Ink 1178">
                  <a:extLst>
                    <a:ext uri="{FF2B5EF4-FFF2-40B4-BE49-F238E27FC236}">
                      <a16:creationId xmlns:a16="http://schemas.microsoft.com/office/drawing/2014/main" id="{30531852-7119-6E40-B44F-BE77D4CBFF8B}"/>
                    </a:ext>
                  </a:extLst>
                </p14:cNvPr>
                <p14:cNvContentPartPr/>
                <p14:nvPr/>
              </p14:nvContentPartPr>
              <p14:xfrm>
                <a:off x="10796053" y="4677630"/>
                <a:ext cx="751680" cy="21600"/>
              </p14:xfrm>
            </p:contentPart>
          </mc:Choice>
          <mc:Fallback xmlns="">
            <p:pic>
              <p:nvPicPr>
                <p:cNvPr id="1179" name="Ink 1178">
                  <a:extLst>
                    <a:ext uri="{FF2B5EF4-FFF2-40B4-BE49-F238E27FC236}">
                      <a16:creationId xmlns:a16="http://schemas.microsoft.com/office/drawing/2014/main" id="{30531852-7119-6E40-B44F-BE77D4CBFF8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780573" y="4661888"/>
                  <a:ext cx="782280" cy="52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80" name="Ink 1179">
                  <a:extLst>
                    <a:ext uri="{FF2B5EF4-FFF2-40B4-BE49-F238E27FC236}">
                      <a16:creationId xmlns:a16="http://schemas.microsoft.com/office/drawing/2014/main" id="{5E3931AF-6976-4344-962C-889074FD2D88}"/>
                    </a:ext>
                  </a:extLst>
                </p14:cNvPr>
                <p14:cNvContentPartPr/>
                <p14:nvPr/>
              </p14:nvContentPartPr>
              <p14:xfrm>
                <a:off x="10838173" y="4804710"/>
                <a:ext cx="90360" cy="317880"/>
              </p14:xfrm>
            </p:contentPart>
          </mc:Choice>
          <mc:Fallback xmlns="">
            <p:pic>
              <p:nvPicPr>
                <p:cNvPr id="1180" name="Ink 1179">
                  <a:extLst>
                    <a:ext uri="{FF2B5EF4-FFF2-40B4-BE49-F238E27FC236}">
                      <a16:creationId xmlns:a16="http://schemas.microsoft.com/office/drawing/2014/main" id="{5E3931AF-6976-4344-962C-889074FD2D8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22631" y="4789230"/>
                  <a:ext cx="121082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81" name="Ink 1180">
                  <a:extLst>
                    <a:ext uri="{FF2B5EF4-FFF2-40B4-BE49-F238E27FC236}">
                      <a16:creationId xmlns:a16="http://schemas.microsoft.com/office/drawing/2014/main" id="{F2E8DEEA-7A90-B142-88A5-9BDEE6912210}"/>
                    </a:ext>
                  </a:extLst>
                </p14:cNvPr>
                <p14:cNvContentPartPr/>
                <p14:nvPr/>
              </p14:nvContentPartPr>
              <p14:xfrm>
                <a:off x="10827733" y="4963470"/>
                <a:ext cx="143280" cy="10800"/>
              </p14:xfrm>
            </p:contentPart>
          </mc:Choice>
          <mc:Fallback xmlns="">
            <p:pic>
              <p:nvPicPr>
                <p:cNvPr id="1181" name="Ink 1180">
                  <a:extLst>
                    <a:ext uri="{FF2B5EF4-FFF2-40B4-BE49-F238E27FC236}">
                      <a16:creationId xmlns:a16="http://schemas.microsoft.com/office/drawing/2014/main" id="{F2E8DEEA-7A90-B142-88A5-9BDEE691221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12253" y="4948489"/>
                  <a:ext cx="173880" cy="404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82" name="Ink 1181">
                  <a:extLst>
                    <a:ext uri="{FF2B5EF4-FFF2-40B4-BE49-F238E27FC236}">
                      <a16:creationId xmlns:a16="http://schemas.microsoft.com/office/drawing/2014/main" id="{9210B4A3-0B6E-3C45-9953-F9B10885E901}"/>
                    </a:ext>
                  </a:extLst>
                </p14:cNvPr>
                <p14:cNvContentPartPr/>
                <p14:nvPr/>
              </p14:nvContentPartPr>
              <p14:xfrm>
                <a:off x="11023573" y="4984710"/>
                <a:ext cx="95760" cy="127440"/>
              </p14:xfrm>
            </p:contentPart>
          </mc:Choice>
          <mc:Fallback xmlns="">
            <p:pic>
              <p:nvPicPr>
                <p:cNvPr id="1182" name="Ink 1181">
                  <a:extLst>
                    <a:ext uri="{FF2B5EF4-FFF2-40B4-BE49-F238E27FC236}">
                      <a16:creationId xmlns:a16="http://schemas.microsoft.com/office/drawing/2014/main" id="{9210B4A3-0B6E-3C45-9953-F9B10885E90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008093" y="4969230"/>
                  <a:ext cx="126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83" name="Ink 1182">
                  <a:extLst>
                    <a:ext uri="{FF2B5EF4-FFF2-40B4-BE49-F238E27FC236}">
                      <a16:creationId xmlns:a16="http://schemas.microsoft.com/office/drawing/2014/main" id="{0B9D7134-B283-2549-A2F1-D4B1DC2AC6E0}"/>
                    </a:ext>
                  </a:extLst>
                </p14:cNvPr>
                <p14:cNvContentPartPr/>
                <p14:nvPr/>
              </p14:nvContentPartPr>
              <p14:xfrm>
                <a:off x="11139853" y="5010990"/>
                <a:ext cx="122040" cy="116640"/>
              </p14:xfrm>
            </p:contentPart>
          </mc:Choice>
          <mc:Fallback xmlns="">
            <p:pic>
              <p:nvPicPr>
                <p:cNvPr id="1183" name="Ink 1182">
                  <a:extLst>
                    <a:ext uri="{FF2B5EF4-FFF2-40B4-BE49-F238E27FC236}">
                      <a16:creationId xmlns:a16="http://schemas.microsoft.com/office/drawing/2014/main" id="{0B9D7134-B283-2549-A2F1-D4B1DC2AC6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124419" y="4995510"/>
                  <a:ext cx="15255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4" name="Ink 1183">
                  <a:extLst>
                    <a:ext uri="{FF2B5EF4-FFF2-40B4-BE49-F238E27FC236}">
                      <a16:creationId xmlns:a16="http://schemas.microsoft.com/office/drawing/2014/main" id="{A13A96DE-144F-3644-A4E3-2CA93320570A}"/>
                    </a:ext>
                  </a:extLst>
                </p14:cNvPr>
                <p14:cNvContentPartPr/>
                <p14:nvPr/>
              </p14:nvContentPartPr>
              <p14:xfrm>
                <a:off x="11341093" y="5122230"/>
                <a:ext cx="153720" cy="122040"/>
              </p14:xfrm>
            </p:contentPart>
          </mc:Choice>
          <mc:Fallback xmlns="">
            <p:pic>
              <p:nvPicPr>
                <p:cNvPr id="1184" name="Ink 1183">
                  <a:extLst>
                    <a:ext uri="{FF2B5EF4-FFF2-40B4-BE49-F238E27FC236}">
                      <a16:creationId xmlns:a16="http://schemas.microsoft.com/office/drawing/2014/main" id="{A13A96DE-144F-3644-A4E3-2CA9332057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25613" y="5106750"/>
                  <a:ext cx="18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85" name="Ink 1184">
                  <a:extLst>
                    <a:ext uri="{FF2B5EF4-FFF2-40B4-BE49-F238E27FC236}">
                      <a16:creationId xmlns:a16="http://schemas.microsoft.com/office/drawing/2014/main" id="{4CB48A05-A617-6D43-91D4-CB320CECBCA9}"/>
                    </a:ext>
                  </a:extLst>
                </p14:cNvPr>
                <p14:cNvContentPartPr/>
                <p14:nvPr/>
              </p14:nvContentPartPr>
              <p14:xfrm>
                <a:off x="11483653" y="5132670"/>
                <a:ext cx="106200" cy="111600"/>
              </p14:xfrm>
            </p:contentPart>
          </mc:Choice>
          <mc:Fallback xmlns="">
            <p:pic>
              <p:nvPicPr>
                <p:cNvPr id="1185" name="Ink 1184">
                  <a:extLst>
                    <a:ext uri="{FF2B5EF4-FFF2-40B4-BE49-F238E27FC236}">
                      <a16:creationId xmlns:a16="http://schemas.microsoft.com/office/drawing/2014/main" id="{4CB48A05-A617-6D43-91D4-CB320CECBCA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468173" y="5117140"/>
                  <a:ext cx="136800" cy="142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86" name="Ink 1185">
                  <a:extLst>
                    <a:ext uri="{FF2B5EF4-FFF2-40B4-BE49-F238E27FC236}">
                      <a16:creationId xmlns:a16="http://schemas.microsoft.com/office/drawing/2014/main" id="{9E4D173C-107D-C74B-B1AD-03175C9975F1}"/>
                    </a:ext>
                  </a:extLst>
                </p14:cNvPr>
                <p14:cNvContentPartPr/>
                <p14:nvPr/>
              </p14:nvContentPartPr>
              <p14:xfrm>
                <a:off x="11616853" y="5095590"/>
                <a:ext cx="275040" cy="365400"/>
              </p14:xfrm>
            </p:contentPart>
          </mc:Choice>
          <mc:Fallback xmlns="">
            <p:pic>
              <p:nvPicPr>
                <p:cNvPr id="1186" name="Ink 1185">
                  <a:extLst>
                    <a:ext uri="{FF2B5EF4-FFF2-40B4-BE49-F238E27FC236}">
                      <a16:creationId xmlns:a16="http://schemas.microsoft.com/office/drawing/2014/main" id="{9E4D173C-107D-C74B-B1AD-03175C9975F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601373" y="5080110"/>
                  <a:ext cx="305640" cy="39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88" name="Ink 1187">
                <a:extLst>
                  <a:ext uri="{FF2B5EF4-FFF2-40B4-BE49-F238E27FC236}">
                    <a16:creationId xmlns:a16="http://schemas.microsoft.com/office/drawing/2014/main" id="{B0138D36-C79F-9F4C-92BA-F4689B7B9A2C}"/>
                  </a:ext>
                </a:extLst>
              </p14:cNvPr>
              <p14:cNvContentPartPr/>
              <p14:nvPr/>
            </p14:nvContentPartPr>
            <p14:xfrm>
              <a:off x="4446013" y="5349750"/>
              <a:ext cx="230400" cy="42840"/>
            </p14:xfrm>
          </p:contentPart>
        </mc:Choice>
        <mc:Fallback xmlns="">
          <p:pic>
            <p:nvPicPr>
              <p:cNvPr id="1188" name="Ink 1187">
                <a:extLst>
                  <a:ext uri="{FF2B5EF4-FFF2-40B4-BE49-F238E27FC236}">
                    <a16:creationId xmlns:a16="http://schemas.microsoft.com/office/drawing/2014/main" id="{B0138D36-C79F-9F4C-92BA-F4689B7B9A2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430533" y="5334270"/>
                <a:ext cx="26100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3F8691A8-C21A-D040-AF63-606E16869E7B}"/>
              </a:ext>
            </a:extLst>
          </p:cNvPr>
          <p:cNvGrpSpPr/>
          <p:nvPr/>
        </p:nvGrpSpPr>
        <p:grpSpPr>
          <a:xfrm>
            <a:off x="4795213" y="5079750"/>
            <a:ext cx="1010880" cy="312480"/>
            <a:chOff x="4795213" y="5079750"/>
            <a:chExt cx="101088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9D184562-AAFC-E44F-BF04-FA8172A0AD1A}"/>
                    </a:ext>
                  </a:extLst>
                </p14:cNvPr>
                <p14:cNvContentPartPr/>
                <p14:nvPr/>
              </p14:nvContentPartPr>
              <p14:xfrm>
                <a:off x="4795213" y="5132670"/>
                <a:ext cx="212040" cy="25956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9D184562-AAFC-E44F-BF04-FA8172A0AD1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779733" y="5117550"/>
                  <a:ext cx="242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DE568C03-DC46-714F-B62E-AE11F567B9C2}"/>
                    </a:ext>
                  </a:extLst>
                </p14:cNvPr>
                <p14:cNvContentPartPr/>
                <p14:nvPr/>
              </p14:nvContentPartPr>
              <p14:xfrm>
                <a:off x="5081053" y="5243910"/>
                <a:ext cx="90360" cy="13248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DE568C03-DC46-714F-B62E-AE11F567B9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65573" y="5228790"/>
                  <a:ext cx="120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7F857F2A-79AC-4144-B627-234D70DFCAD9}"/>
                    </a:ext>
                  </a:extLst>
                </p14:cNvPr>
                <p14:cNvContentPartPr/>
                <p14:nvPr/>
              </p14:nvContentPartPr>
              <p14:xfrm>
                <a:off x="5181493" y="5265150"/>
                <a:ext cx="16200" cy="903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7F857F2A-79AC-4144-B627-234D70DFCAD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166013" y="5249670"/>
                  <a:ext cx="46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BA7AA49A-DFC1-3940-9396-80D745FC0A46}"/>
                    </a:ext>
                  </a:extLst>
                </p14:cNvPr>
                <p14:cNvContentPartPr/>
                <p14:nvPr/>
              </p14:nvContentPartPr>
              <p14:xfrm>
                <a:off x="5202733" y="5164350"/>
                <a:ext cx="5760" cy="1620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BA7AA49A-DFC1-3940-9396-80D745FC0A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187253" y="5149230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7E7DE2A0-F69A-FB45-8E5A-66B49B75C65B}"/>
                    </a:ext>
                  </a:extLst>
                </p14:cNvPr>
                <p14:cNvContentPartPr/>
                <p14:nvPr/>
              </p14:nvContentPartPr>
              <p14:xfrm>
                <a:off x="5276533" y="5079750"/>
                <a:ext cx="37440" cy="29088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7E7DE2A0-F69A-FB45-8E5A-66B49B75C65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261413" y="5064630"/>
                  <a:ext cx="680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112D1476-F509-5840-BA1A-7B045619F34A}"/>
                    </a:ext>
                  </a:extLst>
                </p14:cNvPr>
                <p14:cNvContentPartPr/>
                <p14:nvPr/>
              </p14:nvContentPartPr>
              <p14:xfrm>
                <a:off x="5234413" y="5228070"/>
                <a:ext cx="116640" cy="36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112D1476-F509-5840-BA1A-7B045619F34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218933" y="5212590"/>
                  <a:ext cx="14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B7DD936B-3D67-1B44-9DAC-486C6667871B}"/>
                    </a:ext>
                  </a:extLst>
                </p14:cNvPr>
                <p14:cNvContentPartPr/>
                <p14:nvPr/>
              </p14:nvContentPartPr>
              <p14:xfrm>
                <a:off x="5361493" y="5228070"/>
                <a:ext cx="84960" cy="11088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B7DD936B-3D67-1B44-9DAC-486C6667871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346013" y="5212590"/>
                  <a:ext cx="11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55779497-37FD-F34C-A8CD-B96BFC11D530}"/>
                    </a:ext>
                  </a:extLst>
                </p14:cNvPr>
                <p14:cNvContentPartPr/>
                <p14:nvPr/>
              </p14:nvContentPartPr>
              <p14:xfrm>
                <a:off x="5483173" y="5222670"/>
                <a:ext cx="95760" cy="10080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55779497-37FD-F34C-A8CD-B96BFC11D53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467693" y="5207550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23ADBB5F-53D7-784F-A053-C15CA1D8319D}"/>
                    </a:ext>
                  </a:extLst>
                </p14:cNvPr>
                <p14:cNvContentPartPr/>
                <p14:nvPr/>
              </p14:nvContentPartPr>
              <p14:xfrm>
                <a:off x="5599453" y="5206830"/>
                <a:ext cx="206640" cy="11160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23ADBB5F-53D7-784F-A053-C15CA1D8319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584333" y="5191710"/>
                  <a:ext cx="23724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3EDEF84-9504-584E-B1A9-F4D0E79935C5}"/>
              </a:ext>
            </a:extLst>
          </p:cNvPr>
          <p:cNvGrpSpPr/>
          <p:nvPr/>
        </p:nvGrpSpPr>
        <p:grpSpPr>
          <a:xfrm>
            <a:off x="5954053" y="5010990"/>
            <a:ext cx="1566720" cy="360000"/>
            <a:chOff x="5954053" y="5010990"/>
            <a:chExt cx="156672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2D97F616-A21B-BC4B-A7C5-87512AA3B9EC}"/>
                    </a:ext>
                  </a:extLst>
                </p14:cNvPr>
                <p14:cNvContentPartPr/>
                <p14:nvPr/>
              </p14:nvContentPartPr>
              <p14:xfrm>
                <a:off x="5954053" y="5042670"/>
                <a:ext cx="111600" cy="31716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2D97F616-A21B-BC4B-A7C5-87512AA3B9E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38933" y="5027550"/>
                  <a:ext cx="1418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67419EFB-BF20-0E4F-8FF3-DCD1A94EFDBF}"/>
                    </a:ext>
                  </a:extLst>
                </p14:cNvPr>
                <p14:cNvContentPartPr/>
                <p14:nvPr/>
              </p14:nvContentPartPr>
              <p14:xfrm>
                <a:off x="6118213" y="5217270"/>
                <a:ext cx="26640" cy="7956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67419EFB-BF20-0E4F-8FF3-DCD1A94EFDB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102733" y="5202150"/>
                  <a:ext cx="57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A5813B68-F2E4-B340-A8BF-4FE4C940D5DE}"/>
                    </a:ext>
                  </a:extLst>
                </p14:cNvPr>
                <p14:cNvContentPartPr/>
                <p14:nvPr/>
              </p14:nvContentPartPr>
              <p14:xfrm>
                <a:off x="6118213" y="5127990"/>
                <a:ext cx="26640" cy="2628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A5813B68-F2E4-B340-A8BF-4FE4C940D5D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02733" y="5112870"/>
                  <a:ext cx="57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D4FBD5B1-0958-C14D-A4DB-401E016F5FC5}"/>
                    </a:ext>
                  </a:extLst>
                </p14:cNvPr>
                <p14:cNvContentPartPr/>
                <p14:nvPr/>
              </p14:nvContentPartPr>
              <p14:xfrm>
                <a:off x="6176173" y="5185590"/>
                <a:ext cx="159120" cy="16452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D4FBD5B1-0958-C14D-A4DB-401E016F5FC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61053" y="5170470"/>
                  <a:ext cx="18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2B23488F-99C5-AD45-82A7-E21D196E99EF}"/>
                    </a:ext>
                  </a:extLst>
                </p14:cNvPr>
                <p14:cNvContentPartPr/>
                <p14:nvPr/>
              </p14:nvContentPartPr>
              <p14:xfrm>
                <a:off x="6372013" y="5032230"/>
                <a:ext cx="42840" cy="30204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2B23488F-99C5-AD45-82A7-E21D196E99E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56893" y="5017110"/>
                  <a:ext cx="73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F151421A-C497-D14A-9094-F59D08435A9C}"/>
                    </a:ext>
                  </a:extLst>
                </p14:cNvPr>
                <p14:cNvContentPartPr/>
                <p14:nvPr/>
              </p14:nvContentPartPr>
              <p14:xfrm>
                <a:off x="6313693" y="5159310"/>
                <a:ext cx="127440" cy="36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F151421A-C497-D14A-9094-F59D08435A9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298573" y="5143830"/>
                  <a:ext cx="157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6B188F2C-D06A-D14D-8673-E92A258EB00F}"/>
                    </a:ext>
                  </a:extLst>
                </p14:cNvPr>
                <p14:cNvContentPartPr/>
                <p14:nvPr/>
              </p14:nvContentPartPr>
              <p14:xfrm>
                <a:off x="6467413" y="5206830"/>
                <a:ext cx="74520" cy="7452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6B188F2C-D06A-D14D-8673-E92A258EB00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451933" y="5191710"/>
                  <a:ext cx="105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FD1BBE59-3F7D-EC4C-B647-B2AEC95BB37F}"/>
                    </a:ext>
                  </a:extLst>
                </p14:cNvPr>
                <p14:cNvContentPartPr/>
                <p14:nvPr/>
              </p14:nvContentPartPr>
              <p14:xfrm>
                <a:off x="6583693" y="5233110"/>
                <a:ext cx="32040" cy="74520"/>
              </p14:xfrm>
            </p:contentPart>
          </mc:Choice>
          <mc:Fallback xmlns=""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FD1BBE59-3F7D-EC4C-B647-B2AEC95BB37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568573" y="5217990"/>
                  <a:ext cx="62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91A91506-187A-6B47-9704-D4B2923F654A}"/>
                    </a:ext>
                  </a:extLst>
                </p14:cNvPr>
                <p14:cNvContentPartPr/>
                <p14:nvPr/>
              </p14:nvContentPartPr>
              <p14:xfrm>
                <a:off x="6578293" y="5127270"/>
                <a:ext cx="5760" cy="1080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91A91506-187A-6B47-9704-D4B2923F654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63173" y="511215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0467A90A-F788-2E49-9BC0-5787A98A01B7}"/>
                    </a:ext>
                  </a:extLst>
                </p14:cNvPr>
                <p14:cNvContentPartPr/>
                <p14:nvPr/>
              </p14:nvContentPartPr>
              <p14:xfrm>
                <a:off x="6673693" y="5074350"/>
                <a:ext cx="143280" cy="25956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0467A90A-F788-2E49-9BC0-5787A98A01B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658573" y="5059230"/>
                  <a:ext cx="173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8C11B227-7398-C34C-8F30-4A924689673D}"/>
                    </a:ext>
                  </a:extLst>
                </p14:cNvPr>
                <p14:cNvContentPartPr/>
                <p14:nvPr/>
              </p14:nvContentPartPr>
              <p14:xfrm>
                <a:off x="6864133" y="5010990"/>
                <a:ext cx="238320" cy="32328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8C11B227-7398-C34C-8F30-4A924689673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849013" y="4995870"/>
                  <a:ext cx="2689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890E1B15-C382-3D4A-9C02-C3BF56ADEC15}"/>
                    </a:ext>
                  </a:extLst>
                </p14:cNvPr>
                <p14:cNvContentPartPr/>
                <p14:nvPr/>
              </p14:nvContentPartPr>
              <p14:xfrm>
                <a:off x="7001653" y="5175150"/>
                <a:ext cx="100800" cy="1080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890E1B15-C382-3D4A-9C02-C3BF56ADEC1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986533" y="5159670"/>
                  <a:ext cx="13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D83B22D1-59ED-4241-9E98-DEE9E5A1CD76}"/>
                    </a:ext>
                  </a:extLst>
                </p14:cNvPr>
                <p14:cNvContentPartPr/>
                <p14:nvPr/>
              </p14:nvContentPartPr>
              <p14:xfrm>
                <a:off x="7160413" y="5206830"/>
                <a:ext cx="37440" cy="11664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D83B22D1-59ED-4241-9E98-DEE9E5A1CD7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145293" y="5191710"/>
                  <a:ext cx="68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9EE5E774-6487-3547-AD8E-261420682226}"/>
                    </a:ext>
                  </a:extLst>
                </p14:cNvPr>
                <p14:cNvContentPartPr/>
                <p14:nvPr/>
              </p14:nvContentPartPr>
              <p14:xfrm>
                <a:off x="7165813" y="5106390"/>
                <a:ext cx="5760" cy="1080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9EE5E774-6487-3547-AD8E-26142068222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150693" y="509091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6F7AA0B1-CAB8-0F4D-B1FC-EE7604018F3D}"/>
                    </a:ext>
                  </a:extLst>
                </p14:cNvPr>
                <p14:cNvContentPartPr/>
                <p14:nvPr/>
              </p14:nvContentPartPr>
              <p14:xfrm>
                <a:off x="7229173" y="5217270"/>
                <a:ext cx="53280" cy="8496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6F7AA0B1-CAB8-0F4D-B1FC-EE7604018F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214053" y="5202150"/>
                  <a:ext cx="83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D8FB9B4F-41FF-1340-B2C8-5366256D1EAF}"/>
                    </a:ext>
                  </a:extLst>
                </p14:cNvPr>
                <p14:cNvContentPartPr/>
                <p14:nvPr/>
              </p14:nvContentPartPr>
              <p14:xfrm>
                <a:off x="7345813" y="5217270"/>
                <a:ext cx="174960" cy="15372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D8FB9B4F-41FF-1340-B2C8-5366256D1EA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330333" y="5202150"/>
                  <a:ext cx="20556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2FCA1D30-9F0B-F540-977C-464970E43988}"/>
              </a:ext>
            </a:extLst>
          </p:cNvPr>
          <p:cNvGrpSpPr/>
          <p:nvPr/>
        </p:nvGrpSpPr>
        <p:grpSpPr>
          <a:xfrm>
            <a:off x="7795453" y="5090550"/>
            <a:ext cx="645840" cy="302040"/>
            <a:chOff x="7795453" y="5090550"/>
            <a:chExt cx="64584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E4D9DC39-BCA5-B64B-98C9-550ABEF2EA70}"/>
                    </a:ext>
                  </a:extLst>
                </p14:cNvPr>
                <p14:cNvContentPartPr/>
                <p14:nvPr/>
              </p14:nvContentPartPr>
              <p14:xfrm>
                <a:off x="7795453" y="5132670"/>
                <a:ext cx="201600" cy="25956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E4D9DC39-BCA5-B64B-98C9-550ABEF2EA7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780333" y="5117550"/>
                  <a:ext cx="231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1D9CFD41-E056-3647-A967-80BFD809F539}"/>
                    </a:ext>
                  </a:extLst>
                </p14:cNvPr>
                <p14:cNvContentPartPr/>
                <p14:nvPr/>
              </p14:nvContentPartPr>
              <p14:xfrm>
                <a:off x="8033773" y="5090550"/>
                <a:ext cx="206640" cy="30204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1D9CFD41-E056-3647-A967-80BFD809F53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018293" y="5075070"/>
                  <a:ext cx="237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7D884341-26A3-DA45-B76D-4F167F055BA6}"/>
                    </a:ext>
                  </a:extLst>
                </p14:cNvPr>
                <p14:cNvContentPartPr/>
                <p14:nvPr/>
              </p14:nvContentPartPr>
              <p14:xfrm>
                <a:off x="8165893" y="5201430"/>
                <a:ext cx="143280" cy="576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7D884341-26A3-DA45-B76D-4F167F055BA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150773" y="5186310"/>
                  <a:ext cx="17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A1CF335D-3706-1847-B020-A5580E9C0D2E}"/>
                    </a:ext>
                  </a:extLst>
                </p14:cNvPr>
                <p14:cNvContentPartPr/>
                <p14:nvPr/>
              </p14:nvContentPartPr>
              <p14:xfrm>
                <a:off x="8319253" y="5222670"/>
                <a:ext cx="122040" cy="12744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A1CF335D-3706-1847-B020-A5580E9C0D2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04133" y="5207550"/>
                  <a:ext cx="1526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CF889F09-9642-7840-995D-E304348335D3}"/>
              </a:ext>
            </a:extLst>
          </p:cNvPr>
          <p:cNvGrpSpPr/>
          <p:nvPr/>
        </p:nvGrpSpPr>
        <p:grpSpPr>
          <a:xfrm>
            <a:off x="8510053" y="5243910"/>
            <a:ext cx="836280" cy="143280"/>
            <a:chOff x="8510053" y="5243910"/>
            <a:chExt cx="83628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5FC79CF3-3D2F-5144-8CFC-84EA2A1218D2}"/>
                    </a:ext>
                  </a:extLst>
                </p14:cNvPr>
                <p14:cNvContentPartPr/>
                <p14:nvPr/>
              </p14:nvContentPartPr>
              <p14:xfrm>
                <a:off x="8510053" y="5254350"/>
                <a:ext cx="122040" cy="100800"/>
              </p14:xfrm>
            </p:contentPart>
          </mc:Choice>
          <mc:Fallback xmlns=""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5FC79CF3-3D2F-5144-8CFC-84EA2A1218D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94573" y="5239230"/>
                  <a:ext cx="152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09C3601E-42C4-F741-A10B-CE6378974C13}"/>
                    </a:ext>
                  </a:extLst>
                </p14:cNvPr>
                <p14:cNvContentPartPr/>
                <p14:nvPr/>
              </p14:nvContentPartPr>
              <p14:xfrm>
                <a:off x="8642173" y="5254350"/>
                <a:ext cx="132480" cy="10620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09C3601E-42C4-F741-A10B-CE6378974C1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627053" y="5239230"/>
                  <a:ext cx="163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C465932D-037B-664A-82C4-2B4E04397757}"/>
                    </a:ext>
                  </a:extLst>
                </p14:cNvPr>
                <p14:cNvContentPartPr/>
                <p14:nvPr/>
              </p14:nvContentPartPr>
              <p14:xfrm>
                <a:off x="8774293" y="5259750"/>
                <a:ext cx="148680" cy="12744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C465932D-037B-664A-82C4-2B4E0439775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759173" y="5244630"/>
                  <a:ext cx="178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3EFC8274-9FA8-2746-AA91-D189CBB25A63}"/>
                    </a:ext>
                  </a:extLst>
                </p14:cNvPr>
                <p14:cNvContentPartPr/>
                <p14:nvPr/>
              </p14:nvContentPartPr>
              <p14:xfrm>
                <a:off x="9070933" y="5318070"/>
                <a:ext cx="106200" cy="1620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3EFC8274-9FA8-2746-AA91-D189CBB25A6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055453" y="530259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69218762-E5C8-1A46-BDB6-90C878BB22F1}"/>
                    </a:ext>
                  </a:extLst>
                </p14:cNvPr>
                <p14:cNvContentPartPr/>
                <p14:nvPr/>
              </p14:nvContentPartPr>
              <p14:xfrm>
                <a:off x="9218893" y="5243910"/>
                <a:ext cx="127440" cy="10620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69218762-E5C8-1A46-BDB6-90C878BB22F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203773" y="5228790"/>
                  <a:ext cx="1576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3053E140-C8E0-AF4F-9F3A-53FE7D271735}"/>
              </a:ext>
            </a:extLst>
          </p:cNvPr>
          <p:cNvGrpSpPr/>
          <p:nvPr/>
        </p:nvGrpSpPr>
        <p:grpSpPr>
          <a:xfrm>
            <a:off x="9520573" y="5085150"/>
            <a:ext cx="862920" cy="376200"/>
            <a:chOff x="9520573" y="5085150"/>
            <a:chExt cx="86292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FA5CE0A7-3197-B74A-AF05-C868D20AFAD9}"/>
                    </a:ext>
                  </a:extLst>
                </p14:cNvPr>
                <p14:cNvContentPartPr/>
                <p14:nvPr/>
              </p14:nvContentPartPr>
              <p14:xfrm>
                <a:off x="9520573" y="5254350"/>
                <a:ext cx="116640" cy="12744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FA5CE0A7-3197-B74A-AF05-C868D20AFAD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505453" y="5239230"/>
                  <a:ext cx="147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0B5ACDA3-C283-7C44-8334-807CB89D76A7}"/>
                    </a:ext>
                  </a:extLst>
                </p14:cNvPr>
                <p14:cNvContentPartPr/>
                <p14:nvPr/>
              </p14:nvContentPartPr>
              <p14:xfrm>
                <a:off x="9647653" y="5085150"/>
                <a:ext cx="233280" cy="30204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0B5ACDA3-C283-7C44-8334-807CB89D76A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632173" y="5070030"/>
                  <a:ext cx="2635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C4DBCC87-C97C-ED4B-99ED-935517BAE11C}"/>
                    </a:ext>
                  </a:extLst>
                </p14:cNvPr>
                <p14:cNvContentPartPr/>
                <p14:nvPr/>
              </p14:nvContentPartPr>
              <p14:xfrm>
                <a:off x="9988573" y="5302230"/>
                <a:ext cx="130320" cy="57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C4DBCC87-C97C-ED4B-99ED-935517BAE11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73453" y="5286750"/>
                  <a:ext cx="160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FFBE5D44-002E-7649-9541-F4F58FF97FC1}"/>
                    </a:ext>
                  </a:extLst>
                </p14:cNvPr>
                <p14:cNvContentPartPr/>
                <p14:nvPr/>
              </p14:nvContentPartPr>
              <p14:xfrm>
                <a:off x="10049773" y="5238510"/>
                <a:ext cx="47880" cy="1537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FFBE5D44-002E-7649-9541-F4F58FF97FC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034653" y="522339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2ED86671-6DBE-5D43-8E79-13B234387899}"/>
                    </a:ext>
                  </a:extLst>
                </p14:cNvPr>
                <p14:cNvContentPartPr/>
                <p14:nvPr/>
              </p14:nvContentPartPr>
              <p14:xfrm>
                <a:off x="10171453" y="5249310"/>
                <a:ext cx="148680" cy="9036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2ED86671-6DBE-5D43-8E79-13B23438789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156333" y="5233830"/>
                  <a:ext cx="178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8706D138-7000-4344-8E9B-1F1B318614CD}"/>
                    </a:ext>
                  </a:extLst>
                </p14:cNvPr>
                <p14:cNvContentPartPr/>
                <p14:nvPr/>
              </p14:nvContentPartPr>
              <p14:xfrm>
                <a:off x="10330213" y="5365590"/>
                <a:ext cx="53280" cy="9576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8706D138-7000-4344-8E9B-1F1B318614C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15093" y="5350470"/>
                  <a:ext cx="838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6B1E050E-9F49-C64A-9753-2BEF07C16B14}"/>
              </a:ext>
            </a:extLst>
          </p:cNvPr>
          <p:cNvGrpSpPr/>
          <p:nvPr/>
        </p:nvGrpSpPr>
        <p:grpSpPr>
          <a:xfrm>
            <a:off x="5969893" y="5556750"/>
            <a:ext cx="772920" cy="354240"/>
            <a:chOff x="5969893" y="5556750"/>
            <a:chExt cx="77292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A8DE97AD-D49F-234F-A833-BC2D0B1BAD69}"/>
                    </a:ext>
                  </a:extLst>
                </p14:cNvPr>
                <p14:cNvContentPartPr/>
                <p14:nvPr/>
              </p14:nvContentPartPr>
              <p14:xfrm>
                <a:off x="5969893" y="5741430"/>
                <a:ext cx="196200" cy="16956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A8DE97AD-D49F-234F-A833-BC2D0B1BAD6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954773" y="5725950"/>
                  <a:ext cx="226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0E8ACA00-175F-8240-81A2-D4DCC941DD30}"/>
                    </a:ext>
                  </a:extLst>
                </p14:cNvPr>
                <p14:cNvContentPartPr/>
                <p14:nvPr/>
              </p14:nvContentPartPr>
              <p14:xfrm>
                <a:off x="6271573" y="5741430"/>
                <a:ext cx="47880" cy="13788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0E8ACA00-175F-8240-81A2-D4DCC941DD3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256093" y="5725950"/>
                  <a:ext cx="78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D82E1866-4B0A-2F4E-9071-1C1134355256}"/>
                    </a:ext>
                  </a:extLst>
                </p14:cNvPr>
                <p14:cNvContentPartPr/>
                <p14:nvPr/>
              </p14:nvContentPartPr>
              <p14:xfrm>
                <a:off x="6260773" y="5635590"/>
                <a:ext cx="37440" cy="3204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D82E1866-4B0A-2F4E-9071-1C113435525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45653" y="5620110"/>
                  <a:ext cx="68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30562FC6-65A1-8A4C-A6AE-0A0A6D2F5226}"/>
                    </a:ext>
                  </a:extLst>
                </p14:cNvPr>
                <p14:cNvContentPartPr/>
                <p14:nvPr/>
              </p14:nvContentPartPr>
              <p14:xfrm>
                <a:off x="6446173" y="5593110"/>
                <a:ext cx="37440" cy="27540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30562FC6-65A1-8A4C-A6AE-0A0A6D2F522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31053" y="5577990"/>
                  <a:ext cx="680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251C99E2-986D-B442-B314-43995D4379B4}"/>
                    </a:ext>
                  </a:extLst>
                </p14:cNvPr>
                <p14:cNvContentPartPr/>
                <p14:nvPr/>
              </p14:nvContentPartPr>
              <p14:xfrm>
                <a:off x="6372013" y="5677710"/>
                <a:ext cx="206640" cy="3204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251C99E2-986D-B442-B314-43995D4379B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356893" y="5662590"/>
                  <a:ext cx="237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A93200F2-40CE-CE4E-AF25-EF8FF2C48EDA}"/>
                    </a:ext>
                  </a:extLst>
                </p14:cNvPr>
                <p14:cNvContentPartPr/>
                <p14:nvPr/>
              </p14:nvContentPartPr>
              <p14:xfrm>
                <a:off x="6552013" y="5556750"/>
                <a:ext cx="190800" cy="33300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A93200F2-40CE-CE4E-AF25-EF8FF2C48ED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536893" y="5541270"/>
                  <a:ext cx="22140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A669448F-1BF6-BD43-810A-3E5D00F55A50}"/>
              </a:ext>
            </a:extLst>
          </p:cNvPr>
          <p:cNvGrpSpPr/>
          <p:nvPr/>
        </p:nvGrpSpPr>
        <p:grpSpPr>
          <a:xfrm>
            <a:off x="6985813" y="5529750"/>
            <a:ext cx="1926720" cy="873000"/>
            <a:chOff x="6985813" y="5529750"/>
            <a:chExt cx="1926720" cy="87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135" name="Ink 1134">
                  <a:extLst>
                    <a:ext uri="{FF2B5EF4-FFF2-40B4-BE49-F238E27FC236}">
                      <a16:creationId xmlns:a16="http://schemas.microsoft.com/office/drawing/2014/main" id="{3D94F467-B4C8-3E45-859F-A39D91311C7C}"/>
                    </a:ext>
                  </a:extLst>
                </p14:cNvPr>
                <p14:cNvContentPartPr/>
                <p14:nvPr/>
              </p14:nvContentPartPr>
              <p14:xfrm>
                <a:off x="6985813" y="5715510"/>
                <a:ext cx="201600" cy="200880"/>
              </p14:xfrm>
            </p:contentPart>
          </mc:Choice>
          <mc:Fallback xmlns="">
            <p:pic>
              <p:nvPicPr>
                <p:cNvPr id="1135" name="Ink 1134">
                  <a:extLst>
                    <a:ext uri="{FF2B5EF4-FFF2-40B4-BE49-F238E27FC236}">
                      <a16:creationId xmlns:a16="http://schemas.microsoft.com/office/drawing/2014/main" id="{3D94F467-B4C8-3E45-859F-A39D91311C7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970693" y="5700030"/>
                  <a:ext cx="2318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138" name="Ink 1137">
                  <a:extLst>
                    <a:ext uri="{FF2B5EF4-FFF2-40B4-BE49-F238E27FC236}">
                      <a16:creationId xmlns:a16="http://schemas.microsoft.com/office/drawing/2014/main" id="{B1DD269E-D5EF-C74B-8B4B-643052BD22DB}"/>
                    </a:ext>
                  </a:extLst>
                </p14:cNvPr>
                <p14:cNvContentPartPr/>
                <p14:nvPr/>
              </p14:nvContentPartPr>
              <p14:xfrm>
                <a:off x="7319173" y="5894790"/>
                <a:ext cx="111600" cy="16200"/>
              </p14:xfrm>
            </p:contentPart>
          </mc:Choice>
          <mc:Fallback xmlns="">
            <p:pic>
              <p:nvPicPr>
                <p:cNvPr id="1138" name="Ink 1137">
                  <a:extLst>
                    <a:ext uri="{FF2B5EF4-FFF2-40B4-BE49-F238E27FC236}">
                      <a16:creationId xmlns:a16="http://schemas.microsoft.com/office/drawing/2014/main" id="{B1DD269E-D5EF-C74B-8B4B-643052BD22D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04053" y="5879310"/>
                  <a:ext cx="141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139" name="Ink 1138">
                  <a:extLst>
                    <a:ext uri="{FF2B5EF4-FFF2-40B4-BE49-F238E27FC236}">
                      <a16:creationId xmlns:a16="http://schemas.microsoft.com/office/drawing/2014/main" id="{8A82E0A8-01BC-A848-B31C-B4CE55782481}"/>
                    </a:ext>
                  </a:extLst>
                </p14:cNvPr>
                <p14:cNvContentPartPr/>
                <p14:nvPr/>
              </p14:nvContentPartPr>
              <p14:xfrm>
                <a:off x="7277413" y="5847270"/>
                <a:ext cx="137520" cy="5760"/>
              </p14:xfrm>
            </p:contentPart>
          </mc:Choice>
          <mc:Fallback xmlns="">
            <p:pic>
              <p:nvPicPr>
                <p:cNvPr id="1139" name="Ink 1138">
                  <a:extLst>
                    <a:ext uri="{FF2B5EF4-FFF2-40B4-BE49-F238E27FC236}">
                      <a16:creationId xmlns:a16="http://schemas.microsoft.com/office/drawing/2014/main" id="{8A82E0A8-01BC-A848-B31C-B4CE557824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262293" y="5831790"/>
                  <a:ext cx="167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141" name="Ink 1140">
                  <a:extLst>
                    <a:ext uri="{FF2B5EF4-FFF2-40B4-BE49-F238E27FC236}">
                      <a16:creationId xmlns:a16="http://schemas.microsoft.com/office/drawing/2014/main" id="{0D8B4205-7952-F743-AB6D-9ECE3263BE40}"/>
                    </a:ext>
                  </a:extLst>
                </p14:cNvPr>
                <p14:cNvContentPartPr/>
                <p14:nvPr/>
              </p14:nvContentPartPr>
              <p14:xfrm>
                <a:off x="7620853" y="5550630"/>
                <a:ext cx="95760" cy="661680"/>
              </p14:xfrm>
            </p:contentPart>
          </mc:Choice>
          <mc:Fallback xmlns="">
            <p:pic>
              <p:nvPicPr>
                <p:cNvPr id="1141" name="Ink 1140">
                  <a:extLst>
                    <a:ext uri="{FF2B5EF4-FFF2-40B4-BE49-F238E27FC236}">
                      <a16:creationId xmlns:a16="http://schemas.microsoft.com/office/drawing/2014/main" id="{0D8B4205-7952-F743-AB6D-9ECE3263BE4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605733" y="5535510"/>
                  <a:ext cx="12600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175" name="Ink 1174">
                  <a:extLst>
                    <a:ext uri="{FF2B5EF4-FFF2-40B4-BE49-F238E27FC236}">
                      <a16:creationId xmlns:a16="http://schemas.microsoft.com/office/drawing/2014/main" id="{D2A7B0D7-3897-584A-ADDF-64C05C49DD8F}"/>
                    </a:ext>
                  </a:extLst>
                </p14:cNvPr>
                <p14:cNvContentPartPr/>
                <p14:nvPr/>
              </p14:nvContentPartPr>
              <p14:xfrm>
                <a:off x="7679173" y="5529750"/>
                <a:ext cx="1233360" cy="16200"/>
              </p14:xfrm>
            </p:contentPart>
          </mc:Choice>
          <mc:Fallback xmlns="">
            <p:pic>
              <p:nvPicPr>
                <p:cNvPr id="1175" name="Ink 1174">
                  <a:extLst>
                    <a:ext uri="{FF2B5EF4-FFF2-40B4-BE49-F238E27FC236}">
                      <a16:creationId xmlns:a16="http://schemas.microsoft.com/office/drawing/2014/main" id="{D2A7B0D7-3897-584A-ADDF-64C05C49DD8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663693" y="5514270"/>
                  <a:ext cx="1263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176" name="Ink 1175">
                  <a:extLst>
                    <a:ext uri="{FF2B5EF4-FFF2-40B4-BE49-F238E27FC236}">
                      <a16:creationId xmlns:a16="http://schemas.microsoft.com/office/drawing/2014/main" id="{CD102037-7E52-0D42-A641-666BA72C8135}"/>
                    </a:ext>
                  </a:extLst>
                </p14:cNvPr>
                <p14:cNvContentPartPr/>
                <p14:nvPr/>
              </p14:nvContentPartPr>
              <p14:xfrm>
                <a:off x="8192533" y="5614350"/>
                <a:ext cx="212040" cy="169560"/>
              </p14:xfrm>
            </p:contentPart>
          </mc:Choice>
          <mc:Fallback xmlns="">
            <p:pic>
              <p:nvPicPr>
                <p:cNvPr id="1176" name="Ink 1175">
                  <a:extLst>
                    <a:ext uri="{FF2B5EF4-FFF2-40B4-BE49-F238E27FC236}">
                      <a16:creationId xmlns:a16="http://schemas.microsoft.com/office/drawing/2014/main" id="{CD102037-7E52-0D42-A641-666BA72C813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77053" y="5598870"/>
                  <a:ext cx="242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177" name="Ink 1176">
                  <a:extLst>
                    <a:ext uri="{FF2B5EF4-FFF2-40B4-BE49-F238E27FC236}">
                      <a16:creationId xmlns:a16="http://schemas.microsoft.com/office/drawing/2014/main" id="{15FB9DF2-669B-464F-9043-47F2D61B5CD7}"/>
                    </a:ext>
                  </a:extLst>
                </p14:cNvPr>
                <p14:cNvContentPartPr/>
                <p14:nvPr/>
              </p14:nvContentPartPr>
              <p14:xfrm>
                <a:off x="7818853" y="5868150"/>
                <a:ext cx="807480" cy="26640"/>
              </p14:xfrm>
            </p:contentPart>
          </mc:Choice>
          <mc:Fallback xmlns="">
            <p:pic>
              <p:nvPicPr>
                <p:cNvPr id="1177" name="Ink 1176">
                  <a:extLst>
                    <a:ext uri="{FF2B5EF4-FFF2-40B4-BE49-F238E27FC236}">
                      <a16:creationId xmlns:a16="http://schemas.microsoft.com/office/drawing/2014/main" id="{15FB9DF2-669B-464F-9043-47F2D61B5CD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03733" y="5853030"/>
                  <a:ext cx="838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194" name="Ink 1193">
                  <a:extLst>
                    <a:ext uri="{FF2B5EF4-FFF2-40B4-BE49-F238E27FC236}">
                      <a16:creationId xmlns:a16="http://schemas.microsoft.com/office/drawing/2014/main" id="{B9D7E621-FBEF-6B47-8C3A-912E63302F0D}"/>
                    </a:ext>
                  </a:extLst>
                </p14:cNvPr>
                <p14:cNvContentPartPr/>
                <p14:nvPr/>
              </p14:nvContentPartPr>
              <p14:xfrm>
                <a:off x="7853773" y="5926470"/>
                <a:ext cx="90360" cy="238320"/>
              </p14:xfrm>
            </p:contentPart>
          </mc:Choice>
          <mc:Fallback xmlns="">
            <p:pic>
              <p:nvPicPr>
                <p:cNvPr id="1194" name="Ink 1193">
                  <a:extLst>
                    <a:ext uri="{FF2B5EF4-FFF2-40B4-BE49-F238E27FC236}">
                      <a16:creationId xmlns:a16="http://schemas.microsoft.com/office/drawing/2014/main" id="{B9D7E621-FBEF-6B47-8C3A-912E63302F0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838293" y="5911350"/>
                  <a:ext cx="120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195" name="Ink 1194">
                  <a:extLst>
                    <a:ext uri="{FF2B5EF4-FFF2-40B4-BE49-F238E27FC236}">
                      <a16:creationId xmlns:a16="http://schemas.microsoft.com/office/drawing/2014/main" id="{A84F7050-945A-E64F-9B19-8DB6CD5ACE75}"/>
                    </a:ext>
                  </a:extLst>
                </p14:cNvPr>
                <p14:cNvContentPartPr/>
                <p14:nvPr/>
              </p14:nvContentPartPr>
              <p14:xfrm>
                <a:off x="7869613" y="6026910"/>
                <a:ext cx="100800" cy="26640"/>
              </p14:xfrm>
            </p:contentPart>
          </mc:Choice>
          <mc:Fallback xmlns="">
            <p:pic>
              <p:nvPicPr>
                <p:cNvPr id="1195" name="Ink 1194">
                  <a:extLst>
                    <a:ext uri="{FF2B5EF4-FFF2-40B4-BE49-F238E27FC236}">
                      <a16:creationId xmlns:a16="http://schemas.microsoft.com/office/drawing/2014/main" id="{A84F7050-945A-E64F-9B19-8DB6CD5ACE7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54493" y="6011790"/>
                  <a:ext cx="131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196" name="Ink 1195">
                  <a:extLst>
                    <a:ext uri="{FF2B5EF4-FFF2-40B4-BE49-F238E27FC236}">
                      <a16:creationId xmlns:a16="http://schemas.microsoft.com/office/drawing/2014/main" id="{465250B9-7738-1648-BA3E-910B117EE4B8}"/>
                    </a:ext>
                  </a:extLst>
                </p14:cNvPr>
                <p14:cNvContentPartPr/>
                <p14:nvPr/>
              </p14:nvContentPartPr>
              <p14:xfrm>
                <a:off x="7985893" y="6032310"/>
                <a:ext cx="95760" cy="95760"/>
              </p14:xfrm>
            </p:contentPart>
          </mc:Choice>
          <mc:Fallback xmlns="">
            <p:pic>
              <p:nvPicPr>
                <p:cNvPr id="1196" name="Ink 1195">
                  <a:extLst>
                    <a:ext uri="{FF2B5EF4-FFF2-40B4-BE49-F238E27FC236}">
                      <a16:creationId xmlns:a16="http://schemas.microsoft.com/office/drawing/2014/main" id="{465250B9-7738-1648-BA3E-910B117EE4B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70773" y="601719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197" name="Ink 1196">
                  <a:extLst>
                    <a:ext uri="{FF2B5EF4-FFF2-40B4-BE49-F238E27FC236}">
                      <a16:creationId xmlns:a16="http://schemas.microsoft.com/office/drawing/2014/main" id="{479B2B63-57EF-4241-9D2E-5BBD431837C2}"/>
                    </a:ext>
                  </a:extLst>
                </p14:cNvPr>
                <p14:cNvContentPartPr/>
                <p14:nvPr/>
              </p14:nvContentPartPr>
              <p14:xfrm>
                <a:off x="8091733" y="6021870"/>
                <a:ext cx="143280" cy="106200"/>
              </p14:xfrm>
            </p:contentPart>
          </mc:Choice>
          <mc:Fallback xmlns="">
            <p:pic>
              <p:nvPicPr>
                <p:cNvPr id="1197" name="Ink 1196">
                  <a:extLst>
                    <a:ext uri="{FF2B5EF4-FFF2-40B4-BE49-F238E27FC236}">
                      <a16:creationId xmlns:a16="http://schemas.microsoft.com/office/drawing/2014/main" id="{479B2B63-57EF-4241-9D2E-5BBD431837C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076613" y="6006390"/>
                  <a:ext cx="173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198" name="Ink 1197">
                  <a:extLst>
                    <a:ext uri="{FF2B5EF4-FFF2-40B4-BE49-F238E27FC236}">
                      <a16:creationId xmlns:a16="http://schemas.microsoft.com/office/drawing/2014/main" id="{F2BF6D97-878D-F740-A90C-C538F4BEC18F}"/>
                    </a:ext>
                  </a:extLst>
                </p14:cNvPr>
                <p14:cNvContentPartPr/>
                <p14:nvPr/>
              </p14:nvContentPartPr>
              <p14:xfrm>
                <a:off x="8308813" y="6143550"/>
                <a:ext cx="95760" cy="95760"/>
              </p14:xfrm>
            </p:contentPart>
          </mc:Choice>
          <mc:Fallback xmlns="">
            <p:pic>
              <p:nvPicPr>
                <p:cNvPr id="1198" name="Ink 1197">
                  <a:extLst>
                    <a:ext uri="{FF2B5EF4-FFF2-40B4-BE49-F238E27FC236}">
                      <a16:creationId xmlns:a16="http://schemas.microsoft.com/office/drawing/2014/main" id="{F2BF6D97-878D-F740-A90C-C538F4BEC18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293693" y="61280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199" name="Ink 1198">
                  <a:extLst>
                    <a:ext uri="{FF2B5EF4-FFF2-40B4-BE49-F238E27FC236}">
                      <a16:creationId xmlns:a16="http://schemas.microsoft.com/office/drawing/2014/main" id="{8719771E-640B-2241-89A2-7CFE17244EF8}"/>
                    </a:ext>
                  </a:extLst>
                </p14:cNvPr>
                <p14:cNvContentPartPr/>
                <p14:nvPr/>
              </p14:nvContentPartPr>
              <p14:xfrm>
                <a:off x="8404213" y="6143550"/>
                <a:ext cx="79560" cy="89640"/>
              </p14:xfrm>
            </p:contentPart>
          </mc:Choice>
          <mc:Fallback xmlns="">
            <p:pic>
              <p:nvPicPr>
                <p:cNvPr id="1199" name="Ink 1198">
                  <a:extLst>
                    <a:ext uri="{FF2B5EF4-FFF2-40B4-BE49-F238E27FC236}">
                      <a16:creationId xmlns:a16="http://schemas.microsoft.com/office/drawing/2014/main" id="{8719771E-640B-2241-89A2-7CFE17244E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388733" y="6128070"/>
                  <a:ext cx="110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200" name="Ink 1199">
                  <a:extLst>
                    <a:ext uri="{FF2B5EF4-FFF2-40B4-BE49-F238E27FC236}">
                      <a16:creationId xmlns:a16="http://schemas.microsoft.com/office/drawing/2014/main" id="{C2D1CC13-DC32-5942-A403-7C54A861AC91}"/>
                    </a:ext>
                  </a:extLst>
                </p14:cNvPr>
                <p14:cNvContentPartPr/>
                <p14:nvPr/>
              </p14:nvContentPartPr>
              <p14:xfrm>
                <a:off x="8499253" y="6106470"/>
                <a:ext cx="259560" cy="296280"/>
              </p14:xfrm>
            </p:contentPart>
          </mc:Choice>
          <mc:Fallback xmlns="">
            <p:pic>
              <p:nvPicPr>
                <p:cNvPr id="1200" name="Ink 1199">
                  <a:extLst>
                    <a:ext uri="{FF2B5EF4-FFF2-40B4-BE49-F238E27FC236}">
                      <a16:creationId xmlns:a16="http://schemas.microsoft.com/office/drawing/2014/main" id="{C2D1CC13-DC32-5942-A403-7C54A861AC9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484133" y="6090990"/>
                  <a:ext cx="290160" cy="3265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19E306D9-9D99-B14A-A3A0-BF10413A58B8}"/>
              </a:ext>
            </a:extLst>
          </p:cNvPr>
          <p:cNvCxnSpPr>
            <a:cxnSpLocks/>
            <a:stCxn id="16" idx="0"/>
            <a:endCxn id="11" idx="4"/>
          </p:cNvCxnSpPr>
          <p:nvPr/>
        </p:nvCxnSpPr>
        <p:spPr>
          <a:xfrm flipH="1" flipV="1">
            <a:off x="869324" y="5083382"/>
            <a:ext cx="1078597" cy="21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8323D66-F32E-1542-B0EB-88866A902266}"/>
              </a:ext>
            </a:extLst>
          </p:cNvPr>
          <p:cNvGrpSpPr/>
          <p:nvPr/>
        </p:nvGrpSpPr>
        <p:grpSpPr>
          <a:xfrm>
            <a:off x="2154613" y="4640620"/>
            <a:ext cx="1291320" cy="1561320"/>
            <a:chOff x="2154613" y="4640620"/>
            <a:chExt cx="1291320" cy="156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E2264B-5D08-7141-BDD0-50788BF0C27A}"/>
                    </a:ext>
                  </a:extLst>
                </p14:cNvPr>
                <p14:cNvContentPartPr/>
                <p14:nvPr/>
              </p14:nvContentPartPr>
              <p14:xfrm>
                <a:off x="2154613" y="5413180"/>
                <a:ext cx="159120" cy="10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E2264B-5D08-7141-BDD0-50788BF0C27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139493" y="5398060"/>
                  <a:ext cx="189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04E900-F0D9-864B-8367-F17B8F2F7805}"/>
                    </a:ext>
                  </a:extLst>
                </p14:cNvPr>
                <p14:cNvContentPartPr/>
                <p14:nvPr/>
              </p14:nvContentPartPr>
              <p14:xfrm>
                <a:off x="2265853" y="5354860"/>
                <a:ext cx="90360" cy="143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04E900-F0D9-864B-8367-F17B8F2F780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250373" y="5339740"/>
                  <a:ext cx="120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1505A03-5287-9C46-B74C-FC9FBC04EA31}"/>
                    </a:ext>
                  </a:extLst>
                </p14:cNvPr>
                <p14:cNvContentPartPr/>
                <p14:nvPr/>
              </p14:nvContentPartPr>
              <p14:xfrm>
                <a:off x="2392573" y="4688140"/>
                <a:ext cx="376200" cy="1513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1505A03-5287-9C46-B74C-FC9FBC04EA3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77453" y="4673020"/>
                  <a:ext cx="406440" cy="15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75" name="Ink 1074">
                  <a:extLst>
                    <a:ext uri="{FF2B5EF4-FFF2-40B4-BE49-F238E27FC236}">
                      <a16:creationId xmlns:a16="http://schemas.microsoft.com/office/drawing/2014/main" id="{74A0E9C7-95F9-2C4D-9B93-4C28DCA64FDF}"/>
                    </a:ext>
                  </a:extLst>
                </p14:cNvPr>
                <p14:cNvContentPartPr/>
                <p14:nvPr/>
              </p14:nvContentPartPr>
              <p14:xfrm>
                <a:off x="2540893" y="4640620"/>
                <a:ext cx="127440" cy="249120"/>
              </p14:xfrm>
            </p:contentPart>
          </mc:Choice>
          <mc:Fallback xmlns="">
            <p:pic>
              <p:nvPicPr>
                <p:cNvPr id="1075" name="Ink 1074">
                  <a:extLst>
                    <a:ext uri="{FF2B5EF4-FFF2-40B4-BE49-F238E27FC236}">
                      <a16:creationId xmlns:a16="http://schemas.microsoft.com/office/drawing/2014/main" id="{74A0E9C7-95F9-2C4D-9B93-4C28DCA64FD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525773" y="4625500"/>
                  <a:ext cx="1576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080" name="Ink 1079">
                  <a:extLst>
                    <a:ext uri="{FF2B5EF4-FFF2-40B4-BE49-F238E27FC236}">
                      <a16:creationId xmlns:a16="http://schemas.microsoft.com/office/drawing/2014/main" id="{F621BD25-7791-194F-9EFF-F8ADA96D7FDC}"/>
                    </a:ext>
                  </a:extLst>
                </p14:cNvPr>
                <p14:cNvContentPartPr/>
                <p14:nvPr/>
              </p14:nvContentPartPr>
              <p14:xfrm>
                <a:off x="2551333" y="4756900"/>
                <a:ext cx="106200" cy="10800"/>
              </p14:xfrm>
            </p:contentPart>
          </mc:Choice>
          <mc:Fallback xmlns="">
            <p:pic>
              <p:nvPicPr>
                <p:cNvPr id="1080" name="Ink 1079">
                  <a:extLst>
                    <a:ext uri="{FF2B5EF4-FFF2-40B4-BE49-F238E27FC236}">
                      <a16:creationId xmlns:a16="http://schemas.microsoft.com/office/drawing/2014/main" id="{F621BD25-7791-194F-9EFF-F8ADA96D7FDC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536213" y="4741780"/>
                  <a:ext cx="13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088" name="Ink 1087">
                  <a:extLst>
                    <a:ext uri="{FF2B5EF4-FFF2-40B4-BE49-F238E27FC236}">
                      <a16:creationId xmlns:a16="http://schemas.microsoft.com/office/drawing/2014/main" id="{91FCCB94-D215-5345-8E80-0D5E5FDAD99F}"/>
                    </a:ext>
                  </a:extLst>
                </p14:cNvPr>
                <p14:cNvContentPartPr/>
                <p14:nvPr/>
              </p14:nvContentPartPr>
              <p14:xfrm>
                <a:off x="2657173" y="4756900"/>
                <a:ext cx="74520" cy="106200"/>
              </p14:xfrm>
            </p:contentPart>
          </mc:Choice>
          <mc:Fallback xmlns="">
            <p:pic>
              <p:nvPicPr>
                <p:cNvPr id="1088" name="Ink 1087">
                  <a:extLst>
                    <a:ext uri="{FF2B5EF4-FFF2-40B4-BE49-F238E27FC236}">
                      <a16:creationId xmlns:a16="http://schemas.microsoft.com/office/drawing/2014/main" id="{91FCCB94-D215-5345-8E80-0D5E5FDAD99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642053" y="4741780"/>
                  <a:ext cx="105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140" name="Ink 1139">
                  <a:extLst>
                    <a:ext uri="{FF2B5EF4-FFF2-40B4-BE49-F238E27FC236}">
                      <a16:creationId xmlns:a16="http://schemas.microsoft.com/office/drawing/2014/main" id="{B8B121A3-218B-6342-B509-5A1B042427FE}"/>
                    </a:ext>
                  </a:extLst>
                </p14:cNvPr>
                <p14:cNvContentPartPr/>
                <p14:nvPr/>
              </p14:nvContentPartPr>
              <p14:xfrm>
                <a:off x="2768413" y="4730620"/>
                <a:ext cx="95760" cy="137880"/>
              </p14:xfrm>
            </p:contentPart>
          </mc:Choice>
          <mc:Fallback xmlns="">
            <p:pic>
              <p:nvPicPr>
                <p:cNvPr id="1140" name="Ink 1139">
                  <a:extLst>
                    <a:ext uri="{FF2B5EF4-FFF2-40B4-BE49-F238E27FC236}">
                      <a16:creationId xmlns:a16="http://schemas.microsoft.com/office/drawing/2014/main" id="{B8B121A3-218B-6342-B509-5A1B042427F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753293" y="4715500"/>
                  <a:ext cx="126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2378AAF-D849-CC47-977F-B6AD71138BC6}"/>
                    </a:ext>
                  </a:extLst>
                </p14:cNvPr>
                <p14:cNvContentPartPr/>
                <p14:nvPr/>
              </p14:nvContentPartPr>
              <p14:xfrm>
                <a:off x="2932573" y="4889380"/>
                <a:ext cx="360" cy="10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2378AAF-D849-CC47-977F-B6AD71138BC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917093" y="4873900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D7DC6EF6-D18F-6D44-B2B4-7F624F872242}"/>
                    </a:ext>
                  </a:extLst>
                </p14:cNvPr>
                <p14:cNvContentPartPr/>
                <p14:nvPr/>
              </p14:nvContentPartPr>
              <p14:xfrm>
                <a:off x="2911333" y="4852300"/>
                <a:ext cx="42840" cy="111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D7DC6EF6-D18F-6D44-B2B4-7F624F87224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96213" y="4837180"/>
                  <a:ext cx="73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C543459-46B6-E540-A603-2882E8D1C828}"/>
                    </a:ext>
                  </a:extLst>
                </p14:cNvPr>
                <p14:cNvContentPartPr/>
                <p14:nvPr/>
              </p14:nvContentPartPr>
              <p14:xfrm>
                <a:off x="2958853" y="4767700"/>
                <a:ext cx="24480" cy="26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C543459-46B6-E540-A603-2882E8D1C82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943733" y="4752220"/>
                  <a:ext cx="55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882A639-9FEB-864B-BBD8-8593A857BC59}"/>
                    </a:ext>
                  </a:extLst>
                </p14:cNvPr>
                <p14:cNvContentPartPr/>
                <p14:nvPr/>
              </p14:nvContentPartPr>
              <p14:xfrm>
                <a:off x="2985493" y="4831060"/>
                <a:ext cx="79560" cy="143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882A639-9FEB-864B-BBD8-8593A857BC5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70013" y="4815940"/>
                  <a:ext cx="110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0036E0F-84A7-3740-BD8B-8B208738C0CC}"/>
                    </a:ext>
                  </a:extLst>
                </p14:cNvPr>
                <p14:cNvContentPartPr/>
                <p14:nvPr/>
              </p14:nvContentPartPr>
              <p14:xfrm>
                <a:off x="3170533" y="4846900"/>
                <a:ext cx="79560" cy="16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0036E0F-84A7-3740-BD8B-8B208738C0C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155413" y="4831780"/>
                  <a:ext cx="11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F7CF6B8-BC8D-6A45-9CD8-C80C132427B9}"/>
                    </a:ext>
                  </a:extLst>
                </p14:cNvPr>
                <p14:cNvContentPartPr/>
                <p14:nvPr/>
              </p14:nvContentPartPr>
              <p14:xfrm>
                <a:off x="3144253" y="4809820"/>
                <a:ext cx="90360" cy="10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F7CF6B8-BC8D-6A45-9CD8-C80C132427B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128773" y="4794700"/>
                  <a:ext cx="12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98A288B-AA56-4544-BD02-768F023F66DA}"/>
                    </a:ext>
                  </a:extLst>
                </p14:cNvPr>
                <p14:cNvContentPartPr/>
                <p14:nvPr/>
              </p14:nvContentPartPr>
              <p14:xfrm>
                <a:off x="3313453" y="4688140"/>
                <a:ext cx="132480" cy="164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98A288B-AA56-4544-BD02-768F023F66D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298333" y="4673020"/>
                  <a:ext cx="1630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B6F7D57-BAFB-0143-81BE-DC748E51403F}"/>
              </a:ext>
            </a:extLst>
          </p:cNvPr>
          <p:cNvGrpSpPr/>
          <p:nvPr/>
        </p:nvGrpSpPr>
        <p:grpSpPr>
          <a:xfrm>
            <a:off x="2577973" y="5211940"/>
            <a:ext cx="1153800" cy="349920"/>
            <a:chOff x="2577973" y="5211940"/>
            <a:chExt cx="115380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1EEBF8D-A4B6-E247-AAE5-023C2E102992}"/>
                    </a:ext>
                  </a:extLst>
                </p14:cNvPr>
                <p14:cNvContentPartPr/>
                <p14:nvPr/>
              </p14:nvContentPartPr>
              <p14:xfrm>
                <a:off x="2577973" y="5211940"/>
                <a:ext cx="122040" cy="26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1EEBF8D-A4B6-E247-AAE5-023C2E10299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62493" y="5196820"/>
                  <a:ext cx="152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44B0988-A280-B04D-9D41-69888FD65C9B}"/>
                    </a:ext>
                  </a:extLst>
                </p14:cNvPr>
                <p14:cNvContentPartPr/>
                <p14:nvPr/>
              </p14:nvContentPartPr>
              <p14:xfrm>
                <a:off x="2588413" y="5323180"/>
                <a:ext cx="180360" cy="21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44B0988-A280-B04D-9D41-69888FD65C9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573293" y="5308060"/>
                  <a:ext cx="210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C0D932A-38A9-CB44-AD5D-5EA7C0A5915E}"/>
                    </a:ext>
                  </a:extLst>
                </p14:cNvPr>
                <p14:cNvContentPartPr/>
                <p14:nvPr/>
              </p14:nvContentPartPr>
              <p14:xfrm>
                <a:off x="2694253" y="5402740"/>
                <a:ext cx="79560" cy="74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C0D932A-38A9-CB44-AD5D-5EA7C0A5915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679133" y="5387260"/>
                  <a:ext cx="1101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7B63980-FA59-8349-8B31-894B473A6DB1}"/>
                    </a:ext>
                  </a:extLst>
                </p14:cNvPr>
                <p14:cNvContentPartPr/>
                <p14:nvPr/>
              </p14:nvContentPartPr>
              <p14:xfrm>
                <a:off x="2795053" y="5370700"/>
                <a:ext cx="79560" cy="122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7B63980-FA59-8349-8B31-894B473A6DB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779573" y="5355580"/>
                  <a:ext cx="110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DE96183-6030-8F45-93AB-DDCAA10E18A5}"/>
                    </a:ext>
                  </a:extLst>
                </p14:cNvPr>
                <p14:cNvContentPartPr/>
                <p14:nvPr/>
              </p14:nvContentPartPr>
              <p14:xfrm>
                <a:off x="2927173" y="5444860"/>
                <a:ext cx="69120" cy="95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DE96183-6030-8F45-93AB-DDCAA10E18A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912053" y="5429740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7D03826-B79B-E948-BE77-FCCCA0BFBDF6}"/>
                    </a:ext>
                  </a:extLst>
                </p14:cNvPr>
                <p14:cNvContentPartPr/>
                <p14:nvPr/>
              </p14:nvContentPartPr>
              <p14:xfrm>
                <a:off x="3043453" y="5439820"/>
                <a:ext cx="95760" cy="10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7D03826-B79B-E948-BE77-FCCCA0BFBDF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028333" y="5424340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A0C0CD3-0079-6941-BD1B-5E101E949990}"/>
                    </a:ext>
                  </a:extLst>
                </p14:cNvPr>
                <p14:cNvContentPartPr/>
                <p14:nvPr/>
              </p14:nvContentPartPr>
              <p14:xfrm>
                <a:off x="3186373" y="5349820"/>
                <a:ext cx="10800" cy="212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A0C0CD3-0079-6941-BD1B-5E101E94999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171253" y="5334340"/>
                  <a:ext cx="414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B72FFCD-A09B-9843-B934-58BD09B5B31C}"/>
                    </a:ext>
                  </a:extLst>
                </p14:cNvPr>
                <p14:cNvContentPartPr/>
                <p14:nvPr/>
              </p14:nvContentPartPr>
              <p14:xfrm>
                <a:off x="3138853" y="5413180"/>
                <a:ext cx="106200" cy="162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B72FFCD-A09B-9843-B934-58BD09B5B31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123733" y="539806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A06A59D-761E-D04E-9958-FB64CA64DA18}"/>
                    </a:ext>
                  </a:extLst>
                </p14:cNvPr>
                <p14:cNvContentPartPr/>
                <p14:nvPr/>
              </p14:nvContentPartPr>
              <p14:xfrm>
                <a:off x="3355933" y="5450260"/>
                <a:ext cx="69120" cy="21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A06A59D-761E-D04E-9958-FB64CA64DA1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340453" y="5435140"/>
                  <a:ext cx="99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591B1D6-8E79-2346-8240-94F3E9D06F3B}"/>
                    </a:ext>
                  </a:extLst>
                </p14:cNvPr>
                <p14:cNvContentPartPr/>
                <p14:nvPr/>
              </p14:nvContentPartPr>
              <p14:xfrm>
                <a:off x="3333973" y="5391940"/>
                <a:ext cx="111960" cy="16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591B1D6-8E79-2346-8240-94F3E9D06F3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318853" y="5376820"/>
                  <a:ext cx="142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7C84383-3476-2C46-AA7E-02761B030E51}"/>
                    </a:ext>
                  </a:extLst>
                </p14:cNvPr>
                <p14:cNvContentPartPr/>
                <p14:nvPr/>
              </p14:nvContentPartPr>
              <p14:xfrm>
                <a:off x="3498493" y="5281060"/>
                <a:ext cx="233280" cy="196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7C84383-3476-2C46-AA7E-02761B030E5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483373" y="5265580"/>
                  <a:ext cx="2635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174EAFE-8417-D446-A115-A3BDD8F7C48B}"/>
              </a:ext>
            </a:extLst>
          </p:cNvPr>
          <p:cNvGrpSpPr/>
          <p:nvPr/>
        </p:nvGrpSpPr>
        <p:grpSpPr>
          <a:xfrm>
            <a:off x="2662573" y="5646100"/>
            <a:ext cx="2379240" cy="645840"/>
            <a:chOff x="2662573" y="5646100"/>
            <a:chExt cx="2379240" cy="6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EB74FC5-9B3F-DD4A-A52F-FF2C389F3943}"/>
                    </a:ext>
                  </a:extLst>
                </p14:cNvPr>
                <p14:cNvContentPartPr/>
                <p14:nvPr/>
              </p14:nvContentPartPr>
              <p14:xfrm>
                <a:off x="2662573" y="5741140"/>
                <a:ext cx="127440" cy="317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EB74FC5-9B3F-DD4A-A52F-FF2C389F394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47453" y="5726020"/>
                  <a:ext cx="157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C75074C-887A-B94A-8C42-C6B0F74EBBE4}"/>
                    </a:ext>
                  </a:extLst>
                </p14:cNvPr>
                <p14:cNvContentPartPr/>
                <p14:nvPr/>
              </p14:nvContentPartPr>
              <p14:xfrm>
                <a:off x="2689213" y="5879020"/>
                <a:ext cx="132480" cy="16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C75074C-887A-B94A-8C42-C6B0F74EBBE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673733" y="5863540"/>
                  <a:ext cx="163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FA1B0E7-89DC-A04C-BE42-01EB556B5BD9}"/>
                    </a:ext>
                  </a:extLst>
                </p14:cNvPr>
                <p14:cNvContentPartPr/>
                <p14:nvPr/>
              </p14:nvContentPartPr>
              <p14:xfrm>
                <a:off x="2757973" y="5974060"/>
                <a:ext cx="100800" cy="116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FA1B0E7-89DC-A04C-BE42-01EB556B5BD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742493" y="5958940"/>
                  <a:ext cx="131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39D9513-A376-4C40-8064-883ED813CAB1}"/>
                    </a:ext>
                  </a:extLst>
                </p14:cNvPr>
                <p14:cNvContentPartPr/>
                <p14:nvPr/>
              </p14:nvContentPartPr>
              <p14:xfrm>
                <a:off x="2868853" y="5931940"/>
                <a:ext cx="100800" cy="132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39D9513-A376-4C40-8064-883ED813CAB1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853733" y="5916460"/>
                  <a:ext cx="13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EC7C34C-F3F2-594B-B5F5-D56F532F7AA1}"/>
                    </a:ext>
                  </a:extLst>
                </p14:cNvPr>
                <p14:cNvContentPartPr/>
                <p14:nvPr/>
              </p14:nvContentPartPr>
              <p14:xfrm>
                <a:off x="3011773" y="6026980"/>
                <a:ext cx="106200" cy="111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EC7C34C-F3F2-594B-B5F5-D56F532F7AA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996653" y="6011860"/>
                  <a:ext cx="136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FF1B47C-62FC-6E4B-97FA-4F6A8F081F36}"/>
                    </a:ext>
                  </a:extLst>
                </p14:cNvPr>
                <p14:cNvContentPartPr/>
                <p14:nvPr/>
              </p14:nvContentPartPr>
              <p14:xfrm>
                <a:off x="3138853" y="6032380"/>
                <a:ext cx="69120" cy="896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FF1B47C-62FC-6E4B-97FA-4F6A8F081F3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123733" y="6016900"/>
                  <a:ext cx="99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6154AFD-218B-D748-B6B0-0182807E20FC}"/>
                    </a:ext>
                  </a:extLst>
                </p14:cNvPr>
                <p14:cNvContentPartPr/>
                <p14:nvPr/>
              </p14:nvContentPartPr>
              <p14:xfrm>
                <a:off x="3191773" y="6011140"/>
                <a:ext cx="132480" cy="280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6154AFD-218B-D748-B6B0-0182807E20F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176653" y="5996020"/>
                  <a:ext cx="16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4C8007B-FD61-A247-AD92-D92D9EB8163E}"/>
                    </a:ext>
                  </a:extLst>
                </p14:cNvPr>
                <p14:cNvContentPartPr/>
                <p14:nvPr/>
              </p14:nvContentPartPr>
              <p14:xfrm>
                <a:off x="3424693" y="5984860"/>
                <a:ext cx="95760" cy="26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4C8007B-FD61-A247-AD92-D92D9EB8163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409213" y="5969380"/>
                  <a:ext cx="126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9D0CE99E-8C04-5745-BBD1-3143E5CC77A0}"/>
                    </a:ext>
                  </a:extLst>
                </p14:cNvPr>
                <p14:cNvContentPartPr/>
                <p14:nvPr/>
              </p14:nvContentPartPr>
              <p14:xfrm>
                <a:off x="3413893" y="5942380"/>
                <a:ext cx="95760" cy="162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9D0CE99E-8C04-5745-BBD1-3143E5CC77A0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398773" y="5927260"/>
                  <a:ext cx="12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DFC7F1E-AAE5-014F-85C6-6C8A4F125974}"/>
                    </a:ext>
                  </a:extLst>
                </p14:cNvPr>
                <p14:cNvContentPartPr/>
                <p14:nvPr/>
              </p14:nvContentPartPr>
              <p14:xfrm>
                <a:off x="3615133" y="5646100"/>
                <a:ext cx="100800" cy="259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DFC7F1E-AAE5-014F-85C6-6C8A4F125974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600013" y="5630620"/>
                  <a:ext cx="131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6806CC2-6298-F045-8013-49276E6DE949}"/>
                    </a:ext>
                  </a:extLst>
                </p14:cNvPr>
                <p14:cNvContentPartPr/>
                <p14:nvPr/>
              </p14:nvContentPartPr>
              <p14:xfrm>
                <a:off x="3620533" y="5756980"/>
                <a:ext cx="127440" cy="21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6806CC2-6298-F045-8013-49276E6DE94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605053" y="5741860"/>
                  <a:ext cx="15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1C39253-D50C-E04E-A366-17CD1E7AEDBD}"/>
                    </a:ext>
                  </a:extLst>
                </p14:cNvPr>
                <p14:cNvContentPartPr/>
                <p14:nvPr/>
              </p14:nvContentPartPr>
              <p14:xfrm>
                <a:off x="3726373" y="5746540"/>
                <a:ext cx="106200" cy="127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1C39253-D50C-E04E-A366-17CD1E7AEDB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710893" y="5731420"/>
                  <a:ext cx="13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AEAB810-3B04-B747-AD36-D258E8442044}"/>
                    </a:ext>
                  </a:extLst>
                </p14:cNvPr>
                <p14:cNvContentPartPr/>
                <p14:nvPr/>
              </p14:nvContentPartPr>
              <p14:xfrm>
                <a:off x="3858493" y="5736100"/>
                <a:ext cx="63720" cy="148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AEAB810-3B04-B747-AD36-D258E8442044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843373" y="5720620"/>
                  <a:ext cx="94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2088374-B5AF-8B41-9315-6568E244EBC7}"/>
                    </a:ext>
                  </a:extLst>
                </p14:cNvPr>
                <p14:cNvContentPartPr/>
                <p14:nvPr/>
              </p14:nvContentPartPr>
              <p14:xfrm>
                <a:off x="3969733" y="5857780"/>
                <a:ext cx="16200" cy="63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2088374-B5AF-8B41-9315-6568E244EBC7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954253" y="5842300"/>
                  <a:ext cx="46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AE9AD63-92BA-3140-B0AB-5AB9EDA4C1B6}"/>
                    </a:ext>
                  </a:extLst>
                </p14:cNvPr>
                <p14:cNvContentPartPr/>
                <p14:nvPr/>
              </p14:nvContentPartPr>
              <p14:xfrm>
                <a:off x="3985573" y="5767780"/>
                <a:ext cx="5760" cy="10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AE9AD63-92BA-3140-B0AB-5AB9EDA4C1B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970093" y="575266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58752F7-D83B-5D4E-BA80-34D429951AEF}"/>
                    </a:ext>
                  </a:extLst>
                </p14:cNvPr>
                <p14:cNvContentPartPr/>
                <p14:nvPr/>
              </p14:nvContentPartPr>
              <p14:xfrm>
                <a:off x="4017253" y="5816020"/>
                <a:ext cx="79560" cy="1267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58752F7-D83B-5D4E-BA80-34D429951AE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002133" y="5800540"/>
                  <a:ext cx="110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5938364-CFD9-6340-B3FA-86A832A9411A}"/>
                    </a:ext>
                  </a:extLst>
                </p14:cNvPr>
                <p14:cNvContentPartPr/>
                <p14:nvPr/>
              </p14:nvContentPartPr>
              <p14:xfrm>
                <a:off x="4165573" y="5820700"/>
                <a:ext cx="116640" cy="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5938364-CFD9-6340-B3FA-86A832A9411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150093" y="580558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C9182F1-ACD9-B642-99CB-E489A4FFA395}"/>
                    </a:ext>
                  </a:extLst>
                </p14:cNvPr>
                <p14:cNvContentPartPr/>
                <p14:nvPr/>
              </p14:nvContentPartPr>
              <p14:xfrm>
                <a:off x="4223533" y="5767780"/>
                <a:ext cx="37440" cy="116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C9182F1-ACD9-B642-99CB-E489A4FFA39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208413" y="5752660"/>
                  <a:ext cx="68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D01B9FE-FE6E-DB45-9D54-126FEB0396D4}"/>
                    </a:ext>
                  </a:extLst>
                </p14:cNvPr>
                <p14:cNvContentPartPr/>
                <p14:nvPr/>
              </p14:nvContentPartPr>
              <p14:xfrm>
                <a:off x="4361053" y="5646100"/>
                <a:ext cx="63720" cy="220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D01B9FE-FE6E-DB45-9D54-126FEB0396D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345933" y="5630620"/>
                  <a:ext cx="94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72184D5-54CA-2449-8805-E26B58187C91}"/>
                    </a:ext>
                  </a:extLst>
                </p14:cNvPr>
                <p14:cNvContentPartPr/>
                <p14:nvPr/>
              </p14:nvContentPartPr>
              <p14:xfrm>
                <a:off x="4334773" y="5730700"/>
                <a:ext cx="95760" cy="108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72184D5-54CA-2449-8805-E26B58187C9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319653" y="5715580"/>
                  <a:ext cx="12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660362D-7F6E-7C43-B4B3-4BB95BF8B4D9}"/>
                    </a:ext>
                  </a:extLst>
                </p14:cNvPr>
                <p14:cNvContentPartPr/>
                <p14:nvPr/>
              </p14:nvContentPartPr>
              <p14:xfrm>
                <a:off x="4456453" y="5741140"/>
                <a:ext cx="74520" cy="106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660362D-7F6E-7C43-B4B3-4BB95BF8B4D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441333" y="5726020"/>
                  <a:ext cx="105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6787A47-0370-1D4B-86C5-C15DDAF13FF7}"/>
                    </a:ext>
                  </a:extLst>
                </p14:cNvPr>
                <p14:cNvContentPartPr/>
                <p14:nvPr/>
              </p14:nvContentPartPr>
              <p14:xfrm>
                <a:off x="4556893" y="5720260"/>
                <a:ext cx="69120" cy="95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6787A47-0370-1D4B-86C5-C15DDAF13FF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41773" y="5704780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93E2DF9-9107-8C42-997C-30979CFA5308}"/>
                    </a:ext>
                  </a:extLst>
                </p14:cNvPr>
                <p14:cNvContentPartPr/>
                <p14:nvPr/>
              </p14:nvContentPartPr>
              <p14:xfrm>
                <a:off x="4652293" y="5826100"/>
                <a:ext cx="47880" cy="63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93E2DF9-9107-8C42-997C-30979CFA530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37173" y="5810620"/>
                  <a:ext cx="78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BD6B0AA-8406-F345-B56C-AE2280EC93AB}"/>
                    </a:ext>
                  </a:extLst>
                </p14:cNvPr>
                <p14:cNvContentPartPr/>
                <p14:nvPr/>
              </p14:nvContentPartPr>
              <p14:xfrm>
                <a:off x="4736893" y="5794060"/>
                <a:ext cx="127440" cy="1008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BD6B0AA-8406-F345-B56C-AE2280EC93AB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721773" y="5778940"/>
                  <a:ext cx="157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2C8EA22-05B9-C143-BD80-54FE54EA0376}"/>
                    </a:ext>
                  </a:extLst>
                </p14:cNvPr>
                <p14:cNvContentPartPr/>
                <p14:nvPr/>
              </p14:nvContentPartPr>
              <p14:xfrm>
                <a:off x="4879813" y="5746540"/>
                <a:ext cx="37440" cy="122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2C8EA22-05B9-C143-BD80-54FE54EA0376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864693" y="5731420"/>
                  <a:ext cx="68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2F8E27B-3524-854D-B31E-9C544B2431EE}"/>
                    </a:ext>
                  </a:extLst>
                </p14:cNvPr>
                <p14:cNvContentPartPr/>
                <p14:nvPr/>
              </p14:nvContentPartPr>
              <p14:xfrm>
                <a:off x="4822213" y="5783620"/>
                <a:ext cx="116280" cy="5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2F8E27B-3524-854D-B31E-9C544B2431E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807093" y="5768500"/>
                  <a:ext cx="146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99C4AE9-AF43-C34F-B2F3-EAA2F53E7466}"/>
                    </a:ext>
                  </a:extLst>
                </p14:cNvPr>
                <p14:cNvContentPartPr/>
                <p14:nvPr/>
              </p14:nvContentPartPr>
              <p14:xfrm>
                <a:off x="3705133" y="5936980"/>
                <a:ext cx="1336680" cy="90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99C4AE9-AF43-C34F-B2F3-EAA2F53E746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689653" y="5921860"/>
                  <a:ext cx="1367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4C1CCBD-A46A-5C42-8FEA-09D6F529E74B}"/>
                    </a:ext>
                  </a:extLst>
                </p14:cNvPr>
                <p14:cNvContentPartPr/>
                <p14:nvPr/>
              </p14:nvContentPartPr>
              <p14:xfrm>
                <a:off x="4324333" y="6053620"/>
                <a:ext cx="291240" cy="164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4C1CCBD-A46A-5C42-8FEA-09D6F529E74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4308853" y="6038140"/>
                  <a:ext cx="321840" cy="19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597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579862" y="1248937"/>
            <a:ext cx="6434255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600" b="1" dirty="0">
                <a:solidFill>
                  <a:schemeClr val="bg1"/>
                </a:solidFill>
              </a:rPr>
              <a:t>Vanishing/exploding gradients</a:t>
            </a:r>
            <a:endParaRPr lang="en-CH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23746" y="2422389"/>
            <a:ext cx="781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Initialization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062A6A-B0CD-CA48-8DED-A98940AC5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266110"/>
              </p:ext>
            </p:extLst>
          </p:nvPr>
        </p:nvGraphicFramePr>
        <p:xfrm>
          <a:off x="838200" y="3681254"/>
          <a:ext cx="10515600" cy="640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58118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GB" b="0" u="none" strike="noStrike" dirty="0">
                          <a:effectLst/>
                          <a:hlinkClick r:id="rId2"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marR="61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4381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4714B10-2A6C-3F4D-8757-7AE6CC53BC3D}"/>
              </a:ext>
            </a:extLst>
          </p:cNvPr>
          <p:cNvSpPr/>
          <p:nvPr/>
        </p:nvSpPr>
        <p:spPr>
          <a:xfrm>
            <a:off x="142578" y="6331151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arXiv:1502.01852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8646B7-2F8C-194B-84B2-23216B0CD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68" y="3152669"/>
            <a:ext cx="10638263" cy="7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9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217447" y="970278"/>
            <a:ext cx="6434255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600" b="1" dirty="0">
                <a:solidFill>
                  <a:schemeClr val="bg1"/>
                </a:solidFill>
              </a:rPr>
              <a:t>Vanishing/exploding gradients</a:t>
            </a:r>
            <a:endParaRPr lang="en-CH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217447" y="1946240"/>
            <a:ext cx="781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Initialization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47A6360-3095-E144-9E1A-2CBA0B3E4CC5}"/>
                  </a:ext>
                </a:extLst>
              </p14:cNvPr>
              <p14:cNvContentPartPr/>
              <p14:nvPr/>
            </p14:nvContentPartPr>
            <p14:xfrm>
              <a:off x="1576813" y="3122070"/>
              <a:ext cx="6551280" cy="19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47A6360-3095-E144-9E1A-2CBA0B3E4C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1333" y="3106590"/>
                <a:ext cx="6581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0178DE2-3B4F-3847-A25A-994BCDE62938}"/>
                  </a:ext>
                </a:extLst>
              </p14:cNvPr>
              <p14:cNvContentPartPr/>
              <p14:nvPr/>
            </p14:nvContentPartPr>
            <p14:xfrm>
              <a:off x="2698573" y="2836230"/>
              <a:ext cx="95760" cy="2460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0178DE2-3B4F-3847-A25A-994BCDE629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3453" y="2820750"/>
                <a:ext cx="126000" cy="24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51E8824-A608-6E48-8213-194E3F5C1FD9}"/>
                  </a:ext>
                </a:extLst>
              </p14:cNvPr>
              <p14:cNvContentPartPr/>
              <p14:nvPr/>
            </p14:nvContentPartPr>
            <p14:xfrm>
              <a:off x="6476773" y="2629950"/>
              <a:ext cx="201600" cy="2746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51E8824-A608-6E48-8213-194E3F5C1F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1653" y="2614470"/>
                <a:ext cx="231840" cy="27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0765107-3727-5342-835A-40F2CF424D4B}"/>
              </a:ext>
            </a:extLst>
          </p:cNvPr>
          <p:cNvGrpSpPr/>
          <p:nvPr/>
        </p:nvGrpSpPr>
        <p:grpSpPr>
          <a:xfrm>
            <a:off x="6873853" y="2397030"/>
            <a:ext cx="1709280" cy="582480"/>
            <a:chOff x="6873853" y="2397030"/>
            <a:chExt cx="170928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713FA68-50BC-0A4C-93DC-51B6512765BD}"/>
                    </a:ext>
                  </a:extLst>
                </p14:cNvPr>
                <p14:cNvContentPartPr/>
                <p14:nvPr/>
              </p14:nvContentPartPr>
              <p14:xfrm>
                <a:off x="6873853" y="2709150"/>
                <a:ext cx="333720" cy="20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713FA68-50BC-0A4C-93DC-51B6512765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58373" y="2694030"/>
                  <a:ext cx="364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E86632-2DA6-CC4B-B172-0255E93852A5}"/>
                    </a:ext>
                  </a:extLst>
                </p14:cNvPr>
                <p14:cNvContentPartPr/>
                <p14:nvPr/>
              </p14:nvContentPartPr>
              <p14:xfrm>
                <a:off x="7101373" y="2397030"/>
                <a:ext cx="143280" cy="164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E86632-2DA6-CC4B-B172-0255E93852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85893" y="2381550"/>
                  <a:ext cx="173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3A755B9-43C4-8844-9EA6-97332DB43B8D}"/>
                    </a:ext>
                  </a:extLst>
                </p14:cNvPr>
                <p14:cNvContentPartPr/>
                <p14:nvPr/>
              </p14:nvContentPartPr>
              <p14:xfrm>
                <a:off x="7275973" y="2629950"/>
                <a:ext cx="132480" cy="349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3A755B9-43C4-8844-9EA6-97332DB43B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60493" y="2614470"/>
                  <a:ext cx="1630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D3CCF0E-3CF0-3D49-B1C0-E74A1335D2A9}"/>
                    </a:ext>
                  </a:extLst>
                </p14:cNvPr>
                <p14:cNvContentPartPr/>
                <p14:nvPr/>
              </p14:nvContentPartPr>
              <p14:xfrm>
                <a:off x="7429333" y="2650830"/>
                <a:ext cx="174960" cy="225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D3CCF0E-3CF0-3D49-B1C0-E74A1335D2A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14213" y="2635710"/>
                  <a:ext cx="205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C3B979-1CBB-E741-B73A-73DAA40D505A}"/>
                    </a:ext>
                  </a:extLst>
                </p14:cNvPr>
                <p14:cNvContentPartPr/>
                <p14:nvPr/>
              </p14:nvContentPartPr>
              <p14:xfrm>
                <a:off x="7678093" y="2762070"/>
                <a:ext cx="58680" cy="74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C3B979-1CBB-E741-B73A-73DAA40D50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62613" y="2746950"/>
                  <a:ext cx="88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B8BDB9-3AD7-CB4D-8229-02321469F15F}"/>
                    </a:ext>
                  </a:extLst>
                </p14:cNvPr>
                <p14:cNvContentPartPr/>
                <p14:nvPr/>
              </p14:nvContentPartPr>
              <p14:xfrm>
                <a:off x="7768093" y="2730390"/>
                <a:ext cx="122040" cy="10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B8BDB9-3AD7-CB4D-8229-02321469F1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52613" y="2714910"/>
                  <a:ext cx="152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57219C-009A-194B-9A07-513E2BD659A9}"/>
                    </a:ext>
                  </a:extLst>
                </p14:cNvPr>
                <p14:cNvContentPartPr/>
                <p14:nvPr/>
              </p14:nvContentPartPr>
              <p14:xfrm>
                <a:off x="7931893" y="2740830"/>
                <a:ext cx="14328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57219C-009A-194B-9A07-513E2BD659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16773" y="2725710"/>
                  <a:ext cx="17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37DEBC-C352-654A-9B43-AB910FAB032F}"/>
                    </a:ext>
                  </a:extLst>
                </p14:cNvPr>
                <p14:cNvContentPartPr/>
                <p14:nvPr/>
              </p14:nvContentPartPr>
              <p14:xfrm>
                <a:off x="8122693" y="2603310"/>
                <a:ext cx="206640" cy="28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37DEBC-C352-654A-9B43-AB910FAB032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07213" y="2588190"/>
                  <a:ext cx="237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1B3C15-875F-0C41-BD50-E7C7901C6497}"/>
                    </a:ext>
                  </a:extLst>
                </p14:cNvPr>
                <p14:cNvContentPartPr/>
                <p14:nvPr/>
              </p14:nvContentPartPr>
              <p14:xfrm>
                <a:off x="8445253" y="2566230"/>
                <a:ext cx="137880" cy="38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1B3C15-875F-0C41-BD50-E7C7901C64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30133" y="2551110"/>
                  <a:ext cx="16848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E3B8D3-C361-6040-B954-A28BF893788E}"/>
              </a:ext>
            </a:extLst>
          </p:cNvPr>
          <p:cNvGrpSpPr/>
          <p:nvPr/>
        </p:nvGrpSpPr>
        <p:grpSpPr>
          <a:xfrm>
            <a:off x="2952733" y="2724990"/>
            <a:ext cx="1386720" cy="407880"/>
            <a:chOff x="2952733" y="2724990"/>
            <a:chExt cx="13867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6B589FF-494F-D64D-8165-4CA150E33DDC}"/>
                    </a:ext>
                  </a:extLst>
                </p14:cNvPr>
                <p14:cNvContentPartPr/>
                <p14:nvPr/>
              </p14:nvContentPartPr>
              <p14:xfrm>
                <a:off x="2952733" y="2778630"/>
                <a:ext cx="174960" cy="333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6B589FF-494F-D64D-8165-4CA150E33D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37253" y="2763150"/>
                  <a:ext cx="2055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F633A4-9D72-2741-A7B2-0EABF56B323C}"/>
                    </a:ext>
                  </a:extLst>
                </p14:cNvPr>
                <p14:cNvContentPartPr/>
                <p14:nvPr/>
              </p14:nvContentPartPr>
              <p14:xfrm>
                <a:off x="2989453" y="2926230"/>
                <a:ext cx="196200" cy="2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8F633A4-9D72-2741-A7B2-0EABF56B32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74333" y="2910750"/>
                  <a:ext cx="22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FB63114-44F9-FB49-BF43-DB76C668CFFA}"/>
                    </a:ext>
                  </a:extLst>
                </p14:cNvPr>
                <p14:cNvContentPartPr/>
                <p14:nvPr/>
              </p14:nvContentPartPr>
              <p14:xfrm>
                <a:off x="3198973" y="2920830"/>
                <a:ext cx="129600" cy="19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FB63114-44F9-FB49-BF43-DB76C668CF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83853" y="2905710"/>
                  <a:ext cx="160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CFF25E-CDC5-FF47-9AB8-71CC71188616}"/>
                    </a:ext>
                  </a:extLst>
                </p14:cNvPr>
                <p14:cNvContentPartPr/>
                <p14:nvPr/>
              </p14:nvContentPartPr>
              <p14:xfrm>
                <a:off x="3423613" y="2762070"/>
                <a:ext cx="32040" cy="37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CFF25E-CDC5-FF47-9AB8-71CC711886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08133" y="2746950"/>
                  <a:ext cx="626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43F5C13-331D-D148-9D3E-FC28FFA9C3A1}"/>
                    </a:ext>
                  </a:extLst>
                </p14:cNvPr>
                <p14:cNvContentPartPr/>
                <p14:nvPr/>
              </p14:nvContentPartPr>
              <p14:xfrm>
                <a:off x="3386533" y="2947110"/>
                <a:ext cx="153720" cy="2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43F5C13-331D-D148-9D3E-FC28FFA9C3A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71413" y="2931990"/>
                  <a:ext cx="18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EA3EFF-998D-EB49-83FB-D4F929EA5596}"/>
                    </a:ext>
                  </a:extLst>
                </p14:cNvPr>
                <p14:cNvContentPartPr/>
                <p14:nvPr/>
              </p14:nvContentPartPr>
              <p14:xfrm>
                <a:off x="3534493" y="2963310"/>
                <a:ext cx="47880" cy="15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EA3EFF-998D-EB49-83FB-D4F929EA559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19373" y="294783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0E41DAB-27AF-6945-A7DF-C3C6A74DF0FD}"/>
                    </a:ext>
                  </a:extLst>
                </p14:cNvPr>
                <p14:cNvContentPartPr/>
                <p14:nvPr/>
              </p14:nvContentPartPr>
              <p14:xfrm>
                <a:off x="3550693" y="2809590"/>
                <a:ext cx="10800" cy="5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0E41DAB-27AF-6945-A7DF-C3C6A74DF0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35213" y="279447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AC36F68-886A-FE45-AAB6-CA8563ABB946}"/>
                    </a:ext>
                  </a:extLst>
                </p14:cNvPr>
                <p14:cNvContentPartPr/>
                <p14:nvPr/>
              </p14:nvContentPartPr>
              <p14:xfrm>
                <a:off x="3629893" y="2897430"/>
                <a:ext cx="148680" cy="214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AC36F68-886A-FE45-AAB6-CA8563ABB9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14773" y="2881950"/>
                  <a:ext cx="178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81281F-7034-D44F-818D-C8F86448EF9A}"/>
                    </a:ext>
                  </a:extLst>
                </p14:cNvPr>
                <p14:cNvContentPartPr/>
                <p14:nvPr/>
              </p14:nvContentPartPr>
              <p14:xfrm>
                <a:off x="3799093" y="2724990"/>
                <a:ext cx="222480" cy="381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81281F-7034-D44F-818D-C8F86448EF9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83973" y="2709870"/>
                  <a:ext cx="2530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9825FD-59E3-554A-9B8C-B15EFA182063}"/>
                    </a:ext>
                  </a:extLst>
                </p14:cNvPr>
                <p14:cNvContentPartPr/>
                <p14:nvPr/>
              </p14:nvContentPartPr>
              <p14:xfrm>
                <a:off x="3920773" y="2915430"/>
                <a:ext cx="132480" cy="5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9825FD-59E3-554A-9B8C-B15EFA1820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05653" y="2900310"/>
                  <a:ext cx="163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D30765-F2F8-A044-A3CF-7E98B62E7466}"/>
                    </a:ext>
                  </a:extLst>
                </p14:cNvPr>
                <p14:cNvContentPartPr/>
                <p14:nvPr/>
              </p14:nvContentPartPr>
              <p14:xfrm>
                <a:off x="4069093" y="2926230"/>
                <a:ext cx="42840" cy="14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D30765-F2F8-A044-A3CF-7E98B62E74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53973" y="2910750"/>
                  <a:ext cx="73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BBBD6D-501B-4844-B49E-0AF8ABEE71C2}"/>
                    </a:ext>
                  </a:extLst>
                </p14:cNvPr>
                <p14:cNvContentPartPr/>
                <p14:nvPr/>
              </p14:nvContentPartPr>
              <p14:xfrm>
                <a:off x="4069093" y="2825430"/>
                <a:ext cx="10800" cy="5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BBBD6D-501B-4844-B49E-0AF8ABEE71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53973" y="281031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01FB966-2E88-F04C-8E0A-2E9C5318062C}"/>
                    </a:ext>
                  </a:extLst>
                </p14:cNvPr>
                <p14:cNvContentPartPr/>
                <p14:nvPr/>
              </p14:nvContentPartPr>
              <p14:xfrm>
                <a:off x="4143253" y="2944230"/>
                <a:ext cx="37440" cy="117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01FB966-2E88-F04C-8E0A-2E9C531806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27773" y="2929110"/>
                  <a:ext cx="68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D84C580-94EC-7B4A-A48A-A5AE6F7002D7}"/>
                    </a:ext>
                  </a:extLst>
                </p14:cNvPr>
                <p14:cNvContentPartPr/>
                <p14:nvPr/>
              </p14:nvContentPartPr>
              <p14:xfrm>
                <a:off x="4217413" y="2907150"/>
                <a:ext cx="122040" cy="204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D84C580-94EC-7B4A-A48A-A5AE6F7002D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01933" y="2892030"/>
                  <a:ext cx="15264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D2FF3AA-4A09-B14D-916C-9D5E2A5312CB}"/>
              </a:ext>
            </a:extLst>
          </p:cNvPr>
          <p:cNvGrpSpPr/>
          <p:nvPr/>
        </p:nvGrpSpPr>
        <p:grpSpPr>
          <a:xfrm>
            <a:off x="4577053" y="2592870"/>
            <a:ext cx="1338840" cy="502920"/>
            <a:chOff x="4577053" y="2592870"/>
            <a:chExt cx="133884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3709C36-4206-5245-91F8-282FB87204D4}"/>
                    </a:ext>
                  </a:extLst>
                </p14:cNvPr>
                <p14:cNvContentPartPr/>
                <p14:nvPr/>
              </p14:nvContentPartPr>
              <p14:xfrm>
                <a:off x="4592893" y="2592870"/>
                <a:ext cx="100800" cy="502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3709C36-4206-5245-91F8-282FB87204D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77773" y="2577390"/>
                  <a:ext cx="13140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1524919-1E33-A142-9CCB-C99191E9261D}"/>
                    </a:ext>
                  </a:extLst>
                </p14:cNvPr>
                <p14:cNvContentPartPr/>
                <p14:nvPr/>
              </p14:nvContentPartPr>
              <p14:xfrm>
                <a:off x="4577053" y="2820390"/>
                <a:ext cx="148680" cy="5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1524919-1E33-A142-9CCB-C99191E9261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61933" y="2804910"/>
                  <a:ext cx="178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5BDEC02-FC4C-A146-AA77-308B233EAEE6}"/>
                    </a:ext>
                  </a:extLst>
                </p14:cNvPr>
                <p14:cNvContentPartPr/>
                <p14:nvPr/>
              </p14:nvContentPartPr>
              <p14:xfrm>
                <a:off x="4714573" y="2883750"/>
                <a:ext cx="122040" cy="163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5BDEC02-FC4C-A146-AA77-308B233EAE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99453" y="2868630"/>
                  <a:ext cx="152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84DA58-0072-3748-92B0-FA308DBABAB3}"/>
                    </a:ext>
                  </a:extLst>
                </p14:cNvPr>
                <p14:cNvContentPartPr/>
                <p14:nvPr/>
              </p14:nvContentPartPr>
              <p14:xfrm>
                <a:off x="4841653" y="2847390"/>
                <a:ext cx="127440" cy="185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84DA58-0072-3748-92B0-FA308DBABAB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26533" y="2831910"/>
                  <a:ext cx="157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52A268D-9924-3644-9BFA-347A98232BCE}"/>
                    </a:ext>
                  </a:extLst>
                </p14:cNvPr>
                <p14:cNvContentPartPr/>
                <p14:nvPr/>
              </p14:nvContentPartPr>
              <p14:xfrm>
                <a:off x="5021653" y="2841270"/>
                <a:ext cx="122040" cy="227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52A268D-9924-3644-9BFA-347A98232BC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06533" y="2826150"/>
                  <a:ext cx="152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230473B-978B-1047-AF0E-0AA14CEDA8B7}"/>
                    </a:ext>
                  </a:extLst>
                </p14:cNvPr>
                <p14:cNvContentPartPr/>
                <p14:nvPr/>
              </p14:nvContentPartPr>
              <p14:xfrm>
                <a:off x="5275453" y="2629950"/>
                <a:ext cx="37440" cy="412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230473B-978B-1047-AF0E-0AA14CEDA8B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60333" y="2614470"/>
                  <a:ext cx="680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AE83685-0909-134F-A496-6FB70169E5B1}"/>
                    </a:ext>
                  </a:extLst>
                </p14:cNvPr>
                <p14:cNvContentPartPr/>
                <p14:nvPr/>
              </p14:nvContentPartPr>
              <p14:xfrm>
                <a:off x="5227933" y="2825430"/>
                <a:ext cx="15912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AE83685-0909-134F-A496-6FB70169E5B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12813" y="2810310"/>
                  <a:ext cx="18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8634BF-E2A9-5D46-8304-75E5566019C1}"/>
                    </a:ext>
                  </a:extLst>
                </p14:cNvPr>
                <p14:cNvContentPartPr/>
                <p14:nvPr/>
              </p14:nvContentPartPr>
              <p14:xfrm>
                <a:off x="5423773" y="2852070"/>
                <a:ext cx="26640" cy="164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8634BF-E2A9-5D46-8304-75E5566019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08653" y="2836950"/>
                  <a:ext cx="57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B1387BA-3F07-D844-9580-71EBBE7593FA}"/>
                    </a:ext>
                  </a:extLst>
                </p14:cNvPr>
                <p14:cNvContentPartPr/>
                <p14:nvPr/>
              </p14:nvContentPartPr>
              <p14:xfrm>
                <a:off x="5434213" y="2714550"/>
                <a:ext cx="10800" cy="5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B1387BA-3F07-D844-9580-71EBBE7593F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19093" y="269907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BE04B0-E899-AA48-B3D2-8F42CBE134EA}"/>
                    </a:ext>
                  </a:extLst>
                </p14:cNvPr>
                <p14:cNvContentPartPr/>
                <p14:nvPr/>
              </p14:nvContentPartPr>
              <p14:xfrm>
                <a:off x="5482453" y="2857470"/>
                <a:ext cx="73800" cy="148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BE04B0-E899-AA48-B3D2-8F42CBE134E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67333" y="2841990"/>
                  <a:ext cx="104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313AFC-1891-164E-9892-E81B8659A69F}"/>
                    </a:ext>
                  </a:extLst>
                </p14:cNvPr>
                <p14:cNvContentPartPr/>
                <p14:nvPr/>
              </p14:nvContentPartPr>
              <p14:xfrm>
                <a:off x="5614213" y="2831550"/>
                <a:ext cx="122040" cy="174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313AFC-1891-164E-9892-E81B8659A6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99093" y="2816070"/>
                  <a:ext cx="152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D079F1B-5807-AE4D-A2A3-3E115D9038C9}"/>
                    </a:ext>
                  </a:extLst>
                </p14:cNvPr>
                <p14:cNvContentPartPr/>
                <p14:nvPr/>
              </p14:nvContentPartPr>
              <p14:xfrm>
                <a:off x="5746693" y="2814990"/>
                <a:ext cx="169200" cy="275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D079F1B-5807-AE4D-A2A3-3E115D9038C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31213" y="2799870"/>
                  <a:ext cx="19944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7" name="Group 1076">
            <a:extLst>
              <a:ext uri="{FF2B5EF4-FFF2-40B4-BE49-F238E27FC236}">
                <a16:creationId xmlns:a16="http://schemas.microsoft.com/office/drawing/2014/main" id="{9437E795-6B75-C34F-BF25-48BC0396B3FB}"/>
              </a:ext>
            </a:extLst>
          </p:cNvPr>
          <p:cNvGrpSpPr/>
          <p:nvPr/>
        </p:nvGrpSpPr>
        <p:grpSpPr>
          <a:xfrm>
            <a:off x="1486813" y="3465870"/>
            <a:ext cx="6789600" cy="1852560"/>
            <a:chOff x="1486813" y="3465870"/>
            <a:chExt cx="6789600" cy="185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FCD16A-A5F9-714A-AFBE-6BF90F4D3EBD}"/>
                    </a:ext>
                  </a:extLst>
                </p14:cNvPr>
                <p14:cNvContentPartPr/>
                <p14:nvPr/>
              </p14:nvContentPartPr>
              <p14:xfrm>
                <a:off x="1502653" y="3804630"/>
                <a:ext cx="6630840" cy="21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FCD16A-A5F9-714A-AFBE-6BF90F4D3EB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87533" y="3789150"/>
                  <a:ext cx="6661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2C8A90-A2AE-4649-81E1-796CD96E3458}"/>
                    </a:ext>
                  </a:extLst>
                </p14:cNvPr>
                <p14:cNvContentPartPr/>
                <p14:nvPr/>
              </p14:nvContentPartPr>
              <p14:xfrm>
                <a:off x="1677253" y="4540110"/>
                <a:ext cx="6599160" cy="19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2C8A90-A2AE-4649-81E1-796CD96E34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662133" y="4524990"/>
                  <a:ext cx="6629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BF79F98-52A9-CF4A-AC39-6A4F797AE10A}"/>
                    </a:ext>
                  </a:extLst>
                </p14:cNvPr>
                <p14:cNvContentPartPr/>
                <p14:nvPr/>
              </p14:nvContentPartPr>
              <p14:xfrm>
                <a:off x="1486813" y="3471270"/>
                <a:ext cx="270360" cy="423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BF79F98-52A9-CF4A-AC39-6A4F797AE10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471693" y="3455790"/>
                  <a:ext cx="3006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ADA6417-7061-C741-A4E0-557CAC96784A}"/>
                    </a:ext>
                  </a:extLst>
                </p14:cNvPr>
                <p14:cNvContentPartPr/>
                <p14:nvPr/>
              </p14:nvContentPartPr>
              <p14:xfrm>
                <a:off x="1846453" y="3492150"/>
                <a:ext cx="26640" cy="360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ADA6417-7061-C741-A4E0-557CAC96784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31333" y="3477030"/>
                  <a:ext cx="572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7D0189D-E3EC-F642-B73C-E4D009FF66BF}"/>
                    </a:ext>
                  </a:extLst>
                </p14:cNvPr>
                <p14:cNvContentPartPr/>
                <p14:nvPr/>
              </p14:nvContentPartPr>
              <p14:xfrm>
                <a:off x="1936453" y="3661710"/>
                <a:ext cx="100800" cy="15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7D0189D-E3EC-F642-B73C-E4D009FF66B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21333" y="3646230"/>
                  <a:ext cx="131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86D88E9-F617-0241-9666-0E3231F8BF4C}"/>
                    </a:ext>
                  </a:extLst>
                </p14:cNvPr>
                <p14:cNvContentPartPr/>
                <p14:nvPr/>
              </p14:nvContentPartPr>
              <p14:xfrm>
                <a:off x="2100613" y="3656310"/>
                <a:ext cx="122040" cy="153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86D88E9-F617-0241-9666-0E3231F8BF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85493" y="3641190"/>
                  <a:ext cx="152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D9DD3E-5261-8C49-B0DC-F09F3FC1ADB2}"/>
                    </a:ext>
                  </a:extLst>
                </p14:cNvPr>
                <p14:cNvContentPartPr/>
                <p14:nvPr/>
              </p14:nvContentPartPr>
              <p14:xfrm>
                <a:off x="2232733" y="3672150"/>
                <a:ext cx="84960" cy="12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D9DD3E-5261-8C49-B0DC-F09F3FC1ADB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17613" y="3657030"/>
                  <a:ext cx="115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DFF0079-C62E-1943-9620-5C48D78D97E4}"/>
                    </a:ext>
                  </a:extLst>
                </p14:cNvPr>
                <p14:cNvContentPartPr/>
                <p14:nvPr/>
              </p14:nvContentPartPr>
              <p14:xfrm>
                <a:off x="2418133" y="3465870"/>
                <a:ext cx="47880" cy="428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DFF0079-C62E-1943-9620-5C48D78D97E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03013" y="3450750"/>
                  <a:ext cx="784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013D53C-2F0A-6948-9EF6-34A2C43C30CC}"/>
                    </a:ext>
                  </a:extLst>
                </p14:cNvPr>
                <p14:cNvContentPartPr/>
                <p14:nvPr/>
              </p14:nvContentPartPr>
              <p14:xfrm>
                <a:off x="2349373" y="3614190"/>
                <a:ext cx="222480" cy="26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013D53C-2F0A-6948-9EF6-34A2C43C30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33893" y="3598710"/>
                  <a:ext cx="25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C6BA7F-9119-7D47-A231-5277162B29AA}"/>
                    </a:ext>
                  </a:extLst>
                </p14:cNvPr>
                <p14:cNvContentPartPr/>
                <p14:nvPr/>
              </p14:nvContentPartPr>
              <p14:xfrm>
                <a:off x="1809733" y="4227990"/>
                <a:ext cx="16200" cy="370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C6BA7F-9119-7D47-A231-5277162B29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94253" y="4212510"/>
                  <a:ext cx="468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FD14145-42D8-6445-BC02-CA2FC76B43DE}"/>
                    </a:ext>
                  </a:extLst>
                </p14:cNvPr>
                <p14:cNvContentPartPr/>
                <p14:nvPr/>
              </p14:nvContentPartPr>
              <p14:xfrm>
                <a:off x="1926013" y="4201350"/>
                <a:ext cx="16200" cy="381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FD14145-42D8-6445-BC02-CA2FC76B43D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10893" y="4186230"/>
                  <a:ext cx="468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D59F8D8A-F734-EF45-83D4-220E945CD5FF}"/>
                    </a:ext>
                  </a:extLst>
                </p14:cNvPr>
                <p14:cNvContentPartPr/>
                <p14:nvPr/>
              </p14:nvContentPartPr>
              <p14:xfrm>
                <a:off x="1751413" y="4344270"/>
                <a:ext cx="307440" cy="4284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D59F8D8A-F734-EF45-83D4-220E945CD5F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35933" y="4329150"/>
                  <a:ext cx="337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25" name="Ink 1024">
                  <a:extLst>
                    <a:ext uri="{FF2B5EF4-FFF2-40B4-BE49-F238E27FC236}">
                      <a16:creationId xmlns:a16="http://schemas.microsoft.com/office/drawing/2014/main" id="{45EA8D11-57D1-9A41-9D19-5D2FB4B88548}"/>
                    </a:ext>
                  </a:extLst>
                </p14:cNvPr>
                <p14:cNvContentPartPr/>
                <p14:nvPr/>
              </p14:nvContentPartPr>
              <p14:xfrm>
                <a:off x="2037253" y="4375950"/>
                <a:ext cx="185400" cy="185400"/>
              </p14:xfrm>
            </p:contentPart>
          </mc:Choice>
          <mc:Fallback xmlns="">
            <p:pic>
              <p:nvPicPr>
                <p:cNvPr id="1025" name="Ink 1024">
                  <a:extLst>
                    <a:ext uri="{FF2B5EF4-FFF2-40B4-BE49-F238E27FC236}">
                      <a16:creationId xmlns:a16="http://schemas.microsoft.com/office/drawing/2014/main" id="{45EA8D11-57D1-9A41-9D19-5D2FB4B8854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21773" y="4360830"/>
                  <a:ext cx="21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6112C303-4865-5648-B73A-36EE4608547A}"/>
                    </a:ext>
                  </a:extLst>
                </p14:cNvPr>
                <p14:cNvContentPartPr/>
                <p14:nvPr/>
              </p14:nvContentPartPr>
              <p14:xfrm>
                <a:off x="1560973" y="4936830"/>
                <a:ext cx="233280" cy="32328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6112C303-4865-5648-B73A-36EE460854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45493" y="4921710"/>
                  <a:ext cx="263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9E33DAF4-92E4-1B4A-90AA-F6000BDDAEEC}"/>
                    </a:ext>
                  </a:extLst>
                </p14:cNvPr>
                <p14:cNvContentPartPr/>
                <p14:nvPr/>
              </p14:nvContentPartPr>
              <p14:xfrm>
                <a:off x="1841413" y="5079750"/>
                <a:ext cx="84960" cy="15912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9E33DAF4-92E4-1B4A-90AA-F6000BDDAEE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25933" y="5064630"/>
                  <a:ext cx="115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70841B74-A47F-2345-B8E7-53A1837B6129}"/>
                    </a:ext>
                  </a:extLst>
                </p14:cNvPr>
                <p14:cNvContentPartPr/>
                <p14:nvPr/>
              </p14:nvContentPartPr>
              <p14:xfrm>
                <a:off x="2000173" y="4894710"/>
                <a:ext cx="159120" cy="3225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70841B74-A47F-2345-B8E7-53A1837B612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984693" y="4879230"/>
                  <a:ext cx="1897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2F5ADC02-1BAF-5745-8462-5FC0DC888F82}"/>
                    </a:ext>
                  </a:extLst>
                </p14:cNvPr>
                <p14:cNvContentPartPr/>
                <p14:nvPr/>
              </p14:nvContentPartPr>
              <p14:xfrm>
                <a:off x="2206453" y="5010990"/>
                <a:ext cx="196200" cy="1749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2F5ADC02-1BAF-5745-8462-5FC0DC888F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91333" y="4995870"/>
                  <a:ext cx="226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B0A07F1C-0EE7-A340-A280-AEB10345AE7E}"/>
                    </a:ext>
                  </a:extLst>
                </p14:cNvPr>
                <p14:cNvContentPartPr/>
                <p14:nvPr/>
              </p14:nvContentPartPr>
              <p14:xfrm>
                <a:off x="2402293" y="4979310"/>
                <a:ext cx="137880" cy="2545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B0A07F1C-0EE7-A340-A280-AEB10345AE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86813" y="4964190"/>
                  <a:ext cx="168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116B27E1-C951-5045-A3E0-1B9C8215F9D3}"/>
                    </a:ext>
                  </a:extLst>
                </p14:cNvPr>
                <p14:cNvContentPartPr/>
                <p14:nvPr/>
              </p14:nvContentPartPr>
              <p14:xfrm>
                <a:off x="3328213" y="4836390"/>
                <a:ext cx="249120" cy="31788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116B27E1-C951-5045-A3E0-1B9C8215F9D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13093" y="4821270"/>
                  <a:ext cx="2797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4577221A-F912-8341-B06C-25B80FECC471}"/>
                    </a:ext>
                  </a:extLst>
                </p14:cNvPr>
                <p14:cNvContentPartPr/>
                <p14:nvPr/>
              </p14:nvContentPartPr>
              <p14:xfrm>
                <a:off x="3635293" y="4804710"/>
                <a:ext cx="233280" cy="32832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4577221A-F912-8341-B06C-25B80FECC4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19813" y="4789230"/>
                  <a:ext cx="2635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1CE91C84-6A82-8C42-9055-AD30EEAA4634}"/>
                    </a:ext>
                  </a:extLst>
                </p14:cNvPr>
                <p14:cNvContentPartPr/>
                <p14:nvPr/>
              </p14:nvContentPartPr>
              <p14:xfrm>
                <a:off x="3656533" y="4778070"/>
                <a:ext cx="259560" cy="3204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1CE91C84-6A82-8C42-9055-AD30EEAA463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41053" y="4762950"/>
                  <a:ext cx="290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36" name="Ink 1035">
                  <a:extLst>
                    <a:ext uri="{FF2B5EF4-FFF2-40B4-BE49-F238E27FC236}">
                      <a16:creationId xmlns:a16="http://schemas.microsoft.com/office/drawing/2014/main" id="{EABF8C56-23AA-5848-AD56-CA9BF5AE5C46}"/>
                    </a:ext>
                  </a:extLst>
                </p14:cNvPr>
                <p14:cNvContentPartPr/>
                <p14:nvPr/>
              </p14:nvContentPartPr>
              <p14:xfrm>
                <a:off x="3656533" y="4894710"/>
                <a:ext cx="222480" cy="32040"/>
              </p14:xfrm>
            </p:contentPart>
          </mc:Choice>
          <mc:Fallback xmlns="">
            <p:pic>
              <p:nvPicPr>
                <p:cNvPr id="1036" name="Ink 1035">
                  <a:extLst>
                    <a:ext uri="{FF2B5EF4-FFF2-40B4-BE49-F238E27FC236}">
                      <a16:creationId xmlns:a16="http://schemas.microsoft.com/office/drawing/2014/main" id="{EABF8C56-23AA-5848-AD56-CA9BF5AE5C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41053" y="4879230"/>
                  <a:ext cx="253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37" name="Ink 1036">
                  <a:extLst>
                    <a:ext uri="{FF2B5EF4-FFF2-40B4-BE49-F238E27FC236}">
                      <a16:creationId xmlns:a16="http://schemas.microsoft.com/office/drawing/2014/main" id="{EC29756D-61F3-464C-88E6-A56C6B21E7DA}"/>
                    </a:ext>
                  </a:extLst>
                </p14:cNvPr>
                <p14:cNvContentPartPr/>
                <p14:nvPr/>
              </p14:nvContentPartPr>
              <p14:xfrm>
                <a:off x="3994933" y="4788870"/>
                <a:ext cx="280800" cy="296640"/>
              </p14:xfrm>
            </p:contentPart>
          </mc:Choice>
          <mc:Fallback xmlns="">
            <p:pic>
              <p:nvPicPr>
                <p:cNvPr id="1037" name="Ink 1036">
                  <a:extLst>
                    <a:ext uri="{FF2B5EF4-FFF2-40B4-BE49-F238E27FC236}">
                      <a16:creationId xmlns:a16="http://schemas.microsoft.com/office/drawing/2014/main" id="{EC29756D-61F3-464C-88E6-A56C6B21E7D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79813" y="4773390"/>
                  <a:ext cx="3114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440CD354-E03C-684D-8DCC-4D1CE358B409}"/>
                    </a:ext>
                  </a:extLst>
                </p14:cNvPr>
                <p14:cNvContentPartPr/>
                <p14:nvPr/>
              </p14:nvContentPartPr>
              <p14:xfrm>
                <a:off x="4376173" y="4757550"/>
                <a:ext cx="302040" cy="36504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440CD354-E03C-684D-8DCC-4D1CE358B40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60693" y="4742430"/>
                  <a:ext cx="3326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F6836960-54FE-EB47-94F8-650F4FE7ADC7}"/>
                    </a:ext>
                  </a:extLst>
                </p14:cNvPr>
                <p14:cNvContentPartPr/>
                <p14:nvPr/>
              </p14:nvContentPartPr>
              <p14:xfrm>
                <a:off x="6912373" y="4788870"/>
                <a:ext cx="104400" cy="28620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F6836960-54FE-EB47-94F8-650F4FE7AD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97253" y="4773390"/>
                  <a:ext cx="135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5C4F1CF5-C78E-AA4C-AB73-61748DDD8277}"/>
                    </a:ext>
                  </a:extLst>
                </p14:cNvPr>
                <p14:cNvContentPartPr/>
                <p14:nvPr/>
              </p14:nvContentPartPr>
              <p14:xfrm>
                <a:off x="6955573" y="5032230"/>
                <a:ext cx="199080" cy="3744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5C4F1CF5-C78E-AA4C-AB73-61748DDD827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40093" y="5017110"/>
                  <a:ext cx="229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CCFECA72-D2C1-A64A-A106-DC891CEEA483}"/>
                    </a:ext>
                  </a:extLst>
                </p14:cNvPr>
                <p14:cNvContentPartPr/>
                <p14:nvPr/>
              </p14:nvContentPartPr>
              <p14:xfrm>
                <a:off x="7233493" y="4751790"/>
                <a:ext cx="159120" cy="50832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CCFECA72-D2C1-A64A-A106-DC891CEEA48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18373" y="4736310"/>
                  <a:ext cx="1897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8609B59C-1D2E-9246-B4B5-D1E0167DB691}"/>
                    </a:ext>
                  </a:extLst>
                </p14:cNvPr>
                <p14:cNvContentPartPr/>
                <p14:nvPr/>
              </p14:nvContentPartPr>
              <p14:xfrm>
                <a:off x="7498093" y="4873470"/>
                <a:ext cx="84960" cy="37080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8609B59C-1D2E-9246-B4B5-D1E0167DB69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82973" y="4858350"/>
                  <a:ext cx="1155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7773CAB6-D219-7F41-A1DC-8EDBACB071FC}"/>
                    </a:ext>
                  </a:extLst>
                </p14:cNvPr>
                <p14:cNvContentPartPr/>
                <p14:nvPr/>
              </p14:nvContentPartPr>
              <p14:xfrm>
                <a:off x="7498093" y="5037630"/>
                <a:ext cx="164520" cy="3204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7773CAB6-D219-7F41-A1DC-8EDBACB071F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82973" y="5022150"/>
                  <a:ext cx="194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75E24CA8-4219-D542-B9A5-700BD8BEE0EC}"/>
                    </a:ext>
                  </a:extLst>
                </p14:cNvPr>
                <p14:cNvContentPartPr/>
                <p14:nvPr/>
              </p14:nvContentPartPr>
              <p14:xfrm>
                <a:off x="7641013" y="5058510"/>
                <a:ext cx="116640" cy="16452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75E24CA8-4219-D542-B9A5-700BD8BEE0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25893" y="5043390"/>
                  <a:ext cx="147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6" name="Ink 1045">
                  <a:extLst>
                    <a:ext uri="{FF2B5EF4-FFF2-40B4-BE49-F238E27FC236}">
                      <a16:creationId xmlns:a16="http://schemas.microsoft.com/office/drawing/2014/main" id="{D0DEEED3-BF60-1342-B16C-E703753E956A}"/>
                    </a:ext>
                  </a:extLst>
                </p14:cNvPr>
                <p14:cNvContentPartPr/>
                <p14:nvPr/>
              </p14:nvContentPartPr>
              <p14:xfrm>
                <a:off x="7773133" y="5055630"/>
                <a:ext cx="153720" cy="162000"/>
              </p14:xfrm>
            </p:contentPart>
          </mc:Choice>
          <mc:Fallback xmlns="">
            <p:pic>
              <p:nvPicPr>
                <p:cNvPr id="1046" name="Ink 1045">
                  <a:extLst>
                    <a:ext uri="{FF2B5EF4-FFF2-40B4-BE49-F238E27FC236}">
                      <a16:creationId xmlns:a16="http://schemas.microsoft.com/office/drawing/2014/main" id="{D0DEEED3-BF60-1342-B16C-E703753E956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58013" y="5040510"/>
                  <a:ext cx="184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E235712D-2BF3-B348-AF1A-1E7C70425AC8}"/>
                    </a:ext>
                  </a:extLst>
                </p14:cNvPr>
                <p14:cNvContentPartPr/>
                <p14:nvPr/>
              </p14:nvContentPartPr>
              <p14:xfrm>
                <a:off x="8006053" y="5169750"/>
                <a:ext cx="26640" cy="13248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E235712D-2BF3-B348-AF1A-1E7C70425A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90933" y="5154630"/>
                  <a:ext cx="57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B95BF69E-DF41-3F41-B610-04C4ED9CCB2A}"/>
                    </a:ext>
                  </a:extLst>
                </p14:cNvPr>
                <p14:cNvContentPartPr/>
                <p14:nvPr/>
              </p14:nvContentPartPr>
              <p14:xfrm>
                <a:off x="8000653" y="5090550"/>
                <a:ext cx="10800" cy="1080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B95BF69E-DF41-3F41-B610-04C4ED9CCB2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85533" y="507507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F3EB6FA3-98EF-8148-A3A3-7C20E960E811}"/>
                    </a:ext>
                  </a:extLst>
                </p14:cNvPr>
                <p14:cNvContentPartPr/>
                <p14:nvPr/>
              </p14:nvContentPartPr>
              <p14:xfrm>
                <a:off x="8085613" y="5143470"/>
                <a:ext cx="132480" cy="17496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F3EB6FA3-98EF-8148-A3A3-7C20E960E81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70133" y="5127990"/>
                  <a:ext cx="16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8A37D04C-E80D-9E4B-A53E-6EA99539A5E8}"/>
                    </a:ext>
                  </a:extLst>
                </p14:cNvPr>
                <p14:cNvContentPartPr/>
                <p14:nvPr/>
              </p14:nvContentPartPr>
              <p14:xfrm>
                <a:off x="3159013" y="4195950"/>
                <a:ext cx="10800" cy="28368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8A37D04C-E80D-9E4B-A53E-6EA99539A5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143533" y="4180830"/>
                  <a:ext cx="41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D75C8B48-DA06-DA4F-8D66-A5532BF26BCC}"/>
                    </a:ext>
                  </a:extLst>
                </p14:cNvPr>
                <p14:cNvContentPartPr/>
                <p14:nvPr/>
              </p14:nvContentPartPr>
              <p14:xfrm>
                <a:off x="3164413" y="4137990"/>
                <a:ext cx="212040" cy="28080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D75C8B48-DA06-DA4F-8D66-A5532BF26BC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48933" y="4122510"/>
                  <a:ext cx="242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6D13082D-B016-BC4D-B60F-08E4824B7AEF}"/>
                    </a:ext>
                  </a:extLst>
                </p14:cNvPr>
                <p14:cNvContentPartPr/>
                <p14:nvPr/>
              </p14:nvContentPartPr>
              <p14:xfrm>
                <a:off x="3449893" y="4164270"/>
                <a:ext cx="174960" cy="286200"/>
              </p14:xfrm>
            </p:contentPart>
          </mc:Choice>
          <mc:Fallback xmlns=""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6D13082D-B016-BC4D-B60F-08E4824B7AE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434773" y="4149150"/>
                  <a:ext cx="205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74BDE0E9-7A48-8C4B-9827-D4526ED9E58B}"/>
                    </a:ext>
                  </a:extLst>
                </p14:cNvPr>
                <p14:cNvContentPartPr/>
                <p14:nvPr/>
              </p14:nvContentPartPr>
              <p14:xfrm>
                <a:off x="3486973" y="4127190"/>
                <a:ext cx="116640" cy="5760"/>
              </p14:xfrm>
            </p:contentPart>
          </mc:Choice>
          <mc:Fallback xmlns=""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74BDE0E9-7A48-8C4B-9827-D4526ED9E58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71853" y="411207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6D45C412-5DEF-9742-A13D-1AA920C45856}"/>
                    </a:ext>
                  </a:extLst>
                </p14:cNvPr>
                <p14:cNvContentPartPr/>
                <p14:nvPr/>
              </p14:nvContentPartPr>
              <p14:xfrm>
                <a:off x="3471133" y="4243830"/>
                <a:ext cx="143280" cy="3204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6D45C412-5DEF-9742-A13D-1AA920C4585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456013" y="4228350"/>
                  <a:ext cx="173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7" name="Ink 1056">
                  <a:extLst>
                    <a:ext uri="{FF2B5EF4-FFF2-40B4-BE49-F238E27FC236}">
                      <a16:creationId xmlns:a16="http://schemas.microsoft.com/office/drawing/2014/main" id="{242F6E30-91D5-D748-A48A-F09360FA0431}"/>
                    </a:ext>
                  </a:extLst>
                </p14:cNvPr>
                <p14:cNvContentPartPr/>
                <p14:nvPr/>
              </p14:nvContentPartPr>
              <p14:xfrm>
                <a:off x="3719893" y="4143030"/>
                <a:ext cx="180360" cy="270360"/>
              </p14:xfrm>
            </p:contentPart>
          </mc:Choice>
          <mc:Fallback xmlns="">
            <p:pic>
              <p:nvPicPr>
                <p:cNvPr id="1057" name="Ink 1056">
                  <a:extLst>
                    <a:ext uri="{FF2B5EF4-FFF2-40B4-BE49-F238E27FC236}">
                      <a16:creationId xmlns:a16="http://schemas.microsoft.com/office/drawing/2014/main" id="{242F6E30-91D5-D748-A48A-F09360FA043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04773" y="4127910"/>
                  <a:ext cx="210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216B8255-F632-6F4D-91EA-D4D3CE2C4090}"/>
                    </a:ext>
                  </a:extLst>
                </p14:cNvPr>
                <p14:cNvContentPartPr/>
                <p14:nvPr/>
              </p14:nvContentPartPr>
              <p14:xfrm>
                <a:off x="3963253" y="4106310"/>
                <a:ext cx="227880" cy="32328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216B8255-F632-6F4D-91EA-D4D3CE2C409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48133" y="4090830"/>
                  <a:ext cx="258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174FADA3-770D-E544-9335-D924D58B3945}"/>
                    </a:ext>
                  </a:extLst>
                </p14:cNvPr>
                <p14:cNvContentPartPr/>
                <p14:nvPr/>
              </p14:nvContentPartPr>
              <p14:xfrm>
                <a:off x="4365373" y="4127190"/>
                <a:ext cx="127440" cy="37620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174FADA3-770D-E544-9335-D924D58B394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50253" y="4112070"/>
                  <a:ext cx="1576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3C1E80D0-9882-E74C-ACBC-AB8772B4AE95}"/>
                    </a:ext>
                  </a:extLst>
                </p14:cNvPr>
                <p14:cNvContentPartPr/>
                <p14:nvPr/>
              </p14:nvContentPartPr>
              <p14:xfrm>
                <a:off x="4482013" y="4259670"/>
                <a:ext cx="143280" cy="14328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3C1E80D0-9882-E74C-ACBC-AB8772B4AE9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66533" y="4244190"/>
                  <a:ext cx="173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CFE86E03-899D-FA44-89C0-E75AB19E8D44}"/>
                    </a:ext>
                  </a:extLst>
                </p14:cNvPr>
                <p14:cNvContentPartPr/>
                <p14:nvPr/>
              </p14:nvContentPartPr>
              <p14:xfrm>
                <a:off x="4629973" y="4243830"/>
                <a:ext cx="111600" cy="15912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CFE86E03-899D-FA44-89C0-E75AB19E8D4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614853" y="4228350"/>
                  <a:ext cx="141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D2F4DC8B-995D-844C-9E3D-5F57575E9780}"/>
                    </a:ext>
                  </a:extLst>
                </p14:cNvPr>
                <p14:cNvContentPartPr/>
                <p14:nvPr/>
              </p14:nvContentPartPr>
              <p14:xfrm>
                <a:off x="4752373" y="4090110"/>
                <a:ext cx="116280" cy="29664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D2F4DC8B-995D-844C-9E3D-5F57575E97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737253" y="4074990"/>
                  <a:ext cx="1465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0CF98DF5-8614-1F4F-BAB6-4D9CFF3716A8}"/>
                    </a:ext>
                  </a:extLst>
                </p14:cNvPr>
                <p14:cNvContentPartPr/>
                <p14:nvPr/>
              </p14:nvContentPartPr>
              <p14:xfrm>
                <a:off x="5000413" y="4217190"/>
                <a:ext cx="122040" cy="12672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0CF98DF5-8614-1F4F-BAB6-4D9CFF3716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985293" y="4202070"/>
                  <a:ext cx="1526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8FB304F1-1A40-8446-85B4-3390C36374EB}"/>
                    </a:ext>
                  </a:extLst>
                </p14:cNvPr>
                <p14:cNvContentPartPr/>
                <p14:nvPr/>
              </p14:nvContentPartPr>
              <p14:xfrm>
                <a:off x="5137933" y="4227990"/>
                <a:ext cx="100800" cy="127440"/>
              </p14:xfrm>
            </p:contentPart>
          </mc:Choice>
          <mc:Fallback xmlns=""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8FB304F1-1A40-8446-85B4-3390C36374E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22813" y="4212510"/>
                  <a:ext cx="13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7" name="Ink 1066">
                  <a:extLst>
                    <a:ext uri="{FF2B5EF4-FFF2-40B4-BE49-F238E27FC236}">
                      <a16:creationId xmlns:a16="http://schemas.microsoft.com/office/drawing/2014/main" id="{D1FCCB2E-43DB-9B45-B899-22231CB5A5D0}"/>
                    </a:ext>
                  </a:extLst>
                </p14:cNvPr>
                <p14:cNvContentPartPr/>
                <p14:nvPr/>
              </p14:nvContentPartPr>
              <p14:xfrm>
                <a:off x="5238733" y="4238430"/>
                <a:ext cx="174960" cy="106200"/>
              </p14:xfrm>
            </p:contentPart>
          </mc:Choice>
          <mc:Fallback xmlns="">
            <p:pic>
              <p:nvPicPr>
                <p:cNvPr id="1067" name="Ink 1066">
                  <a:extLst>
                    <a:ext uri="{FF2B5EF4-FFF2-40B4-BE49-F238E27FC236}">
                      <a16:creationId xmlns:a16="http://schemas.microsoft.com/office/drawing/2014/main" id="{D1FCCB2E-43DB-9B45-B899-22231CB5A5D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23253" y="4223310"/>
                  <a:ext cx="205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D1DA341D-F4E3-4A47-AA46-CBA026B75444}"/>
                    </a:ext>
                  </a:extLst>
                </p14:cNvPr>
                <p14:cNvContentPartPr/>
                <p14:nvPr/>
              </p14:nvContentPartPr>
              <p14:xfrm>
                <a:off x="5365453" y="4143030"/>
                <a:ext cx="16200" cy="5760"/>
              </p14:xfrm>
            </p:contentPart>
          </mc:Choice>
          <mc:Fallback xmlns=""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D1DA341D-F4E3-4A47-AA46-CBA026B7544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50333" y="4127910"/>
                  <a:ext cx="4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1DEDFAB9-14BE-1740-8098-9B537245DA04}"/>
                    </a:ext>
                  </a:extLst>
                </p14:cNvPr>
                <p14:cNvContentPartPr/>
                <p14:nvPr/>
              </p14:nvContentPartPr>
              <p14:xfrm>
                <a:off x="5445013" y="4217190"/>
                <a:ext cx="84960" cy="132480"/>
              </p14:xfrm>
            </p:contentPart>
          </mc:Choice>
          <mc:Fallback xmlns=""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1DEDFAB9-14BE-1740-8098-9B537245DA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29533" y="4202070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0" name="Ink 1069">
                  <a:extLst>
                    <a:ext uri="{FF2B5EF4-FFF2-40B4-BE49-F238E27FC236}">
                      <a16:creationId xmlns:a16="http://schemas.microsoft.com/office/drawing/2014/main" id="{DB611D1C-63B0-AA48-B5A5-B2728A1F7CB2}"/>
                    </a:ext>
                  </a:extLst>
                </p14:cNvPr>
                <p14:cNvContentPartPr/>
                <p14:nvPr/>
              </p14:nvContentPartPr>
              <p14:xfrm>
                <a:off x="5545453" y="4212150"/>
                <a:ext cx="164520" cy="137880"/>
              </p14:xfrm>
            </p:contentPart>
          </mc:Choice>
          <mc:Fallback xmlns="">
            <p:pic>
              <p:nvPicPr>
                <p:cNvPr id="1070" name="Ink 1069">
                  <a:extLst>
                    <a:ext uri="{FF2B5EF4-FFF2-40B4-BE49-F238E27FC236}">
                      <a16:creationId xmlns:a16="http://schemas.microsoft.com/office/drawing/2014/main" id="{DB611D1C-63B0-AA48-B5A5-B2728A1F7CB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30333" y="4196670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349F21DA-531F-B845-A1CE-CD71A6794541}"/>
                    </a:ext>
                  </a:extLst>
                </p14:cNvPr>
                <p14:cNvContentPartPr/>
                <p14:nvPr/>
              </p14:nvContentPartPr>
              <p14:xfrm>
                <a:off x="5714653" y="4079670"/>
                <a:ext cx="37440" cy="312480"/>
              </p14:xfrm>
            </p:contentPart>
          </mc:Choice>
          <mc:Fallback xmlns=""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349F21DA-531F-B845-A1CE-CD71A679454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699533" y="4064550"/>
                  <a:ext cx="680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888F67F5-534C-4141-81C7-0B40B1CAD2CF}"/>
                    </a:ext>
                  </a:extLst>
                </p14:cNvPr>
                <p14:cNvContentPartPr/>
                <p14:nvPr/>
              </p14:nvContentPartPr>
              <p14:xfrm>
                <a:off x="5640853" y="4190910"/>
                <a:ext cx="174960" cy="10800"/>
              </p14:xfrm>
            </p:contentPart>
          </mc:Choice>
          <mc:Fallback xmlns=""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888F67F5-534C-4141-81C7-0B40B1CAD2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625373" y="4175430"/>
                  <a:ext cx="20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59AB7022-4BDC-B144-B530-DC7C16AF82A6}"/>
                    </a:ext>
                  </a:extLst>
                </p14:cNvPr>
                <p14:cNvContentPartPr/>
                <p14:nvPr/>
              </p14:nvContentPartPr>
              <p14:xfrm>
                <a:off x="5804653" y="4180110"/>
                <a:ext cx="185400" cy="190800"/>
              </p14:xfrm>
            </p:contentPart>
          </mc:Choice>
          <mc:Fallback xmlns=""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59AB7022-4BDC-B144-B530-DC7C16AF82A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89533" y="4164990"/>
                  <a:ext cx="216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CB13D87D-9356-B54E-961E-BBE3134156EC}"/>
                    </a:ext>
                  </a:extLst>
                </p14:cNvPr>
                <p14:cNvContentPartPr/>
                <p14:nvPr/>
              </p14:nvContentPartPr>
              <p14:xfrm>
                <a:off x="6058813" y="4042590"/>
                <a:ext cx="219600" cy="380880"/>
              </p14:xfrm>
            </p:contentPart>
          </mc:Choice>
          <mc:Fallback xmlns=""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CB13D87D-9356-B54E-961E-BBE3134156E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43693" y="4027470"/>
                  <a:ext cx="25020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A8F519DC-A647-A54F-96CF-2B17335248E1}"/>
              </a:ext>
            </a:extLst>
          </p:cNvPr>
          <p:cNvGrpSpPr/>
          <p:nvPr/>
        </p:nvGrpSpPr>
        <p:grpSpPr>
          <a:xfrm>
            <a:off x="2981533" y="3338790"/>
            <a:ext cx="3453480" cy="529560"/>
            <a:chOff x="2981533" y="3338790"/>
            <a:chExt cx="345348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78" name="Ink 1077">
                  <a:extLst>
                    <a:ext uri="{FF2B5EF4-FFF2-40B4-BE49-F238E27FC236}">
                      <a16:creationId xmlns:a16="http://schemas.microsoft.com/office/drawing/2014/main" id="{325B7541-1913-314E-9989-2ECD5B5C1F1A}"/>
                    </a:ext>
                  </a:extLst>
                </p14:cNvPr>
                <p14:cNvContentPartPr/>
                <p14:nvPr/>
              </p14:nvContentPartPr>
              <p14:xfrm>
                <a:off x="3031933" y="3444630"/>
                <a:ext cx="148680" cy="328320"/>
              </p14:xfrm>
            </p:contentPart>
          </mc:Choice>
          <mc:Fallback xmlns="">
            <p:pic>
              <p:nvPicPr>
                <p:cNvPr id="1078" name="Ink 1077">
                  <a:extLst>
                    <a:ext uri="{FF2B5EF4-FFF2-40B4-BE49-F238E27FC236}">
                      <a16:creationId xmlns:a16="http://schemas.microsoft.com/office/drawing/2014/main" id="{325B7541-1913-314E-9989-2ECD5B5C1F1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16813" y="3429510"/>
                  <a:ext cx="1789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79" name="Ink 1078">
                  <a:extLst>
                    <a:ext uri="{FF2B5EF4-FFF2-40B4-BE49-F238E27FC236}">
                      <a16:creationId xmlns:a16="http://schemas.microsoft.com/office/drawing/2014/main" id="{254DE464-39C8-6D4A-87A4-A1766B720714}"/>
                    </a:ext>
                  </a:extLst>
                </p14:cNvPr>
                <p14:cNvContentPartPr/>
                <p14:nvPr/>
              </p14:nvContentPartPr>
              <p14:xfrm>
                <a:off x="2981533" y="3603390"/>
                <a:ext cx="193680" cy="16200"/>
              </p14:xfrm>
            </p:contentPart>
          </mc:Choice>
          <mc:Fallback xmlns="">
            <p:pic>
              <p:nvPicPr>
                <p:cNvPr id="1079" name="Ink 1078">
                  <a:extLst>
                    <a:ext uri="{FF2B5EF4-FFF2-40B4-BE49-F238E27FC236}">
                      <a16:creationId xmlns:a16="http://schemas.microsoft.com/office/drawing/2014/main" id="{254DE464-39C8-6D4A-87A4-A1766B72071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966053" y="3588270"/>
                  <a:ext cx="224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81" name="Ink 1080">
                  <a:extLst>
                    <a:ext uri="{FF2B5EF4-FFF2-40B4-BE49-F238E27FC236}">
                      <a16:creationId xmlns:a16="http://schemas.microsoft.com/office/drawing/2014/main" id="{3650B220-BE17-4042-A1CE-C887E340AF4D}"/>
                    </a:ext>
                  </a:extLst>
                </p14:cNvPr>
                <p14:cNvContentPartPr/>
                <p14:nvPr/>
              </p14:nvContentPartPr>
              <p14:xfrm>
                <a:off x="3206533" y="3582150"/>
                <a:ext cx="137880" cy="153720"/>
              </p14:xfrm>
            </p:contentPart>
          </mc:Choice>
          <mc:Fallback xmlns="">
            <p:pic>
              <p:nvPicPr>
                <p:cNvPr id="1081" name="Ink 1080">
                  <a:extLst>
                    <a:ext uri="{FF2B5EF4-FFF2-40B4-BE49-F238E27FC236}">
                      <a16:creationId xmlns:a16="http://schemas.microsoft.com/office/drawing/2014/main" id="{3650B220-BE17-4042-A1CE-C887E340AF4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191413" y="3567030"/>
                  <a:ext cx="16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2" name="Ink 1081">
                  <a:extLst>
                    <a:ext uri="{FF2B5EF4-FFF2-40B4-BE49-F238E27FC236}">
                      <a16:creationId xmlns:a16="http://schemas.microsoft.com/office/drawing/2014/main" id="{F716976F-9E75-624C-9CEC-7A56DECC8E45}"/>
                    </a:ext>
                  </a:extLst>
                </p14:cNvPr>
                <p14:cNvContentPartPr/>
                <p14:nvPr/>
              </p14:nvContentPartPr>
              <p14:xfrm>
                <a:off x="3365293" y="3566310"/>
                <a:ext cx="122040" cy="164520"/>
              </p14:xfrm>
            </p:contentPart>
          </mc:Choice>
          <mc:Fallback xmlns="">
            <p:pic>
              <p:nvPicPr>
                <p:cNvPr id="1082" name="Ink 1081">
                  <a:extLst>
                    <a:ext uri="{FF2B5EF4-FFF2-40B4-BE49-F238E27FC236}">
                      <a16:creationId xmlns:a16="http://schemas.microsoft.com/office/drawing/2014/main" id="{F716976F-9E75-624C-9CEC-7A56DECC8E4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350173" y="3551190"/>
                  <a:ext cx="152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3" name="Ink 1082">
                  <a:extLst>
                    <a:ext uri="{FF2B5EF4-FFF2-40B4-BE49-F238E27FC236}">
                      <a16:creationId xmlns:a16="http://schemas.microsoft.com/office/drawing/2014/main" id="{342B183B-C89A-D44A-9F30-0567F82FF697}"/>
                    </a:ext>
                  </a:extLst>
                </p14:cNvPr>
                <p14:cNvContentPartPr/>
                <p14:nvPr/>
              </p14:nvContentPartPr>
              <p14:xfrm>
                <a:off x="3561133" y="3418350"/>
                <a:ext cx="106200" cy="333720"/>
              </p14:xfrm>
            </p:contentPart>
          </mc:Choice>
          <mc:Fallback xmlns="">
            <p:pic>
              <p:nvPicPr>
                <p:cNvPr id="1083" name="Ink 1082">
                  <a:extLst>
                    <a:ext uri="{FF2B5EF4-FFF2-40B4-BE49-F238E27FC236}">
                      <a16:creationId xmlns:a16="http://schemas.microsoft.com/office/drawing/2014/main" id="{342B183B-C89A-D44A-9F30-0567F82FF69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546013" y="3402870"/>
                  <a:ext cx="1368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9D948356-17BE-6845-A321-2B96537CBDA6}"/>
                    </a:ext>
                  </a:extLst>
                </p14:cNvPr>
                <p14:cNvContentPartPr/>
                <p14:nvPr/>
              </p14:nvContentPartPr>
              <p14:xfrm>
                <a:off x="3836173" y="3656310"/>
                <a:ext cx="42840" cy="1116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9D948356-17BE-6845-A321-2B96537CBDA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821053" y="3641190"/>
                  <a:ext cx="73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86" name="Ink 1085">
                  <a:extLst>
                    <a:ext uri="{FF2B5EF4-FFF2-40B4-BE49-F238E27FC236}">
                      <a16:creationId xmlns:a16="http://schemas.microsoft.com/office/drawing/2014/main" id="{7CC95045-3D7D-BD42-AC50-73245E960413}"/>
                    </a:ext>
                  </a:extLst>
                </p14:cNvPr>
                <p14:cNvContentPartPr/>
                <p14:nvPr/>
              </p14:nvContentPartPr>
              <p14:xfrm>
                <a:off x="3973693" y="3460470"/>
                <a:ext cx="5760" cy="254520"/>
              </p14:xfrm>
            </p:contentPart>
          </mc:Choice>
          <mc:Fallback xmlns="">
            <p:pic>
              <p:nvPicPr>
                <p:cNvPr id="1086" name="Ink 1085">
                  <a:extLst>
                    <a:ext uri="{FF2B5EF4-FFF2-40B4-BE49-F238E27FC236}">
                      <a16:creationId xmlns:a16="http://schemas.microsoft.com/office/drawing/2014/main" id="{7CC95045-3D7D-BD42-AC50-73245E96041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58573" y="3445350"/>
                  <a:ext cx="36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87" name="Ink 1086">
                  <a:extLst>
                    <a:ext uri="{FF2B5EF4-FFF2-40B4-BE49-F238E27FC236}">
                      <a16:creationId xmlns:a16="http://schemas.microsoft.com/office/drawing/2014/main" id="{B795F32E-014E-7942-A0A0-6203CBAB174F}"/>
                    </a:ext>
                  </a:extLst>
                </p14:cNvPr>
                <p14:cNvContentPartPr/>
                <p14:nvPr/>
              </p14:nvContentPartPr>
              <p14:xfrm>
                <a:off x="4042813" y="3571710"/>
                <a:ext cx="90360" cy="116280"/>
              </p14:xfrm>
            </p:contentPart>
          </mc:Choice>
          <mc:Fallback xmlns="">
            <p:pic>
              <p:nvPicPr>
                <p:cNvPr id="1087" name="Ink 1086">
                  <a:extLst>
                    <a:ext uri="{FF2B5EF4-FFF2-40B4-BE49-F238E27FC236}">
                      <a16:creationId xmlns:a16="http://schemas.microsoft.com/office/drawing/2014/main" id="{B795F32E-014E-7942-A0A0-6203CBAB174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27333" y="3556590"/>
                  <a:ext cx="120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89" name="Ink 1088">
                  <a:extLst>
                    <a:ext uri="{FF2B5EF4-FFF2-40B4-BE49-F238E27FC236}">
                      <a16:creationId xmlns:a16="http://schemas.microsoft.com/office/drawing/2014/main" id="{98CA4C9A-07C1-A849-A9DD-B09C5A33E26C}"/>
                    </a:ext>
                  </a:extLst>
                </p14:cNvPr>
                <p14:cNvContentPartPr/>
                <p14:nvPr/>
              </p14:nvContentPartPr>
              <p14:xfrm>
                <a:off x="4127413" y="3545070"/>
                <a:ext cx="143280" cy="323280"/>
              </p14:xfrm>
            </p:contentPart>
          </mc:Choice>
          <mc:Fallback xmlns="">
            <p:pic>
              <p:nvPicPr>
                <p:cNvPr id="1089" name="Ink 1088">
                  <a:extLst>
                    <a:ext uri="{FF2B5EF4-FFF2-40B4-BE49-F238E27FC236}">
                      <a16:creationId xmlns:a16="http://schemas.microsoft.com/office/drawing/2014/main" id="{98CA4C9A-07C1-A849-A9DD-B09C5A33E26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11933" y="3529950"/>
                  <a:ext cx="1738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90" name="Ink 1089">
                  <a:extLst>
                    <a:ext uri="{FF2B5EF4-FFF2-40B4-BE49-F238E27FC236}">
                      <a16:creationId xmlns:a16="http://schemas.microsoft.com/office/drawing/2014/main" id="{AB7C70B8-B942-2C4E-9DC5-39A375FD5D8B}"/>
                    </a:ext>
                  </a:extLst>
                </p14:cNvPr>
                <p14:cNvContentPartPr/>
                <p14:nvPr/>
              </p14:nvContentPartPr>
              <p14:xfrm>
                <a:off x="4307413" y="3555870"/>
                <a:ext cx="16200" cy="148680"/>
              </p14:xfrm>
            </p:contentPart>
          </mc:Choice>
          <mc:Fallback xmlns="">
            <p:pic>
              <p:nvPicPr>
                <p:cNvPr id="1090" name="Ink 1089">
                  <a:extLst>
                    <a:ext uri="{FF2B5EF4-FFF2-40B4-BE49-F238E27FC236}">
                      <a16:creationId xmlns:a16="http://schemas.microsoft.com/office/drawing/2014/main" id="{AB7C70B8-B942-2C4E-9DC5-39A375FD5D8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91933" y="3540750"/>
                  <a:ext cx="46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91" name="Ink 1090">
                  <a:extLst>
                    <a:ext uri="{FF2B5EF4-FFF2-40B4-BE49-F238E27FC236}">
                      <a16:creationId xmlns:a16="http://schemas.microsoft.com/office/drawing/2014/main" id="{C66FA953-130A-124A-B2AE-074B256AA6D1}"/>
                    </a:ext>
                  </a:extLst>
                </p14:cNvPr>
                <p14:cNvContentPartPr/>
                <p14:nvPr/>
              </p14:nvContentPartPr>
              <p14:xfrm>
                <a:off x="4312453" y="3481710"/>
                <a:ext cx="10800" cy="10800"/>
              </p14:xfrm>
            </p:contentPart>
          </mc:Choice>
          <mc:Fallback xmlns="">
            <p:pic>
              <p:nvPicPr>
                <p:cNvPr id="1091" name="Ink 1090">
                  <a:extLst>
                    <a:ext uri="{FF2B5EF4-FFF2-40B4-BE49-F238E27FC236}">
                      <a16:creationId xmlns:a16="http://schemas.microsoft.com/office/drawing/2014/main" id="{C66FA953-130A-124A-B2AE-074B256AA6D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97333" y="346659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092" name="Ink 1091">
                  <a:extLst>
                    <a:ext uri="{FF2B5EF4-FFF2-40B4-BE49-F238E27FC236}">
                      <a16:creationId xmlns:a16="http://schemas.microsoft.com/office/drawing/2014/main" id="{AFA18AE7-A3AA-FC4C-B91E-B0CD0A0B92C6}"/>
                    </a:ext>
                  </a:extLst>
                </p14:cNvPr>
                <p14:cNvContentPartPr/>
                <p14:nvPr/>
              </p14:nvContentPartPr>
              <p14:xfrm>
                <a:off x="4365373" y="3524190"/>
                <a:ext cx="206280" cy="269640"/>
              </p14:xfrm>
            </p:contentPart>
          </mc:Choice>
          <mc:Fallback xmlns="">
            <p:pic>
              <p:nvPicPr>
                <p:cNvPr id="1092" name="Ink 1091">
                  <a:extLst>
                    <a:ext uri="{FF2B5EF4-FFF2-40B4-BE49-F238E27FC236}">
                      <a16:creationId xmlns:a16="http://schemas.microsoft.com/office/drawing/2014/main" id="{AFA18AE7-A3AA-FC4C-B91E-B0CD0A0B92C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350253" y="3508710"/>
                  <a:ext cx="2365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93" name="Ink 1092">
                  <a:extLst>
                    <a:ext uri="{FF2B5EF4-FFF2-40B4-BE49-F238E27FC236}">
                      <a16:creationId xmlns:a16="http://schemas.microsoft.com/office/drawing/2014/main" id="{6E7B05A8-BD6B-824A-A02E-54862F55C254}"/>
                    </a:ext>
                  </a:extLst>
                </p14:cNvPr>
                <p14:cNvContentPartPr/>
                <p14:nvPr/>
              </p14:nvContentPartPr>
              <p14:xfrm>
                <a:off x="4629973" y="3365430"/>
                <a:ext cx="26640" cy="413280"/>
              </p14:xfrm>
            </p:contentPart>
          </mc:Choice>
          <mc:Fallback xmlns="">
            <p:pic>
              <p:nvPicPr>
                <p:cNvPr id="1093" name="Ink 1092">
                  <a:extLst>
                    <a:ext uri="{FF2B5EF4-FFF2-40B4-BE49-F238E27FC236}">
                      <a16:creationId xmlns:a16="http://schemas.microsoft.com/office/drawing/2014/main" id="{6E7B05A8-BD6B-824A-A02E-54862F55C25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614853" y="3349950"/>
                  <a:ext cx="572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94" name="Ink 1093">
                  <a:extLst>
                    <a:ext uri="{FF2B5EF4-FFF2-40B4-BE49-F238E27FC236}">
                      <a16:creationId xmlns:a16="http://schemas.microsoft.com/office/drawing/2014/main" id="{F5A765FE-6154-9146-A93D-5D3B61C90806}"/>
                    </a:ext>
                  </a:extLst>
                </p14:cNvPr>
                <p14:cNvContentPartPr/>
                <p14:nvPr/>
              </p14:nvContentPartPr>
              <p14:xfrm>
                <a:off x="4566613" y="3545070"/>
                <a:ext cx="169560" cy="21600"/>
              </p14:xfrm>
            </p:contentPart>
          </mc:Choice>
          <mc:Fallback xmlns="">
            <p:pic>
              <p:nvPicPr>
                <p:cNvPr id="1094" name="Ink 1093">
                  <a:extLst>
                    <a:ext uri="{FF2B5EF4-FFF2-40B4-BE49-F238E27FC236}">
                      <a16:creationId xmlns:a16="http://schemas.microsoft.com/office/drawing/2014/main" id="{F5A765FE-6154-9146-A93D-5D3B61C9080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551133" y="3529950"/>
                  <a:ext cx="200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95" name="Ink 1094">
                  <a:extLst>
                    <a:ext uri="{FF2B5EF4-FFF2-40B4-BE49-F238E27FC236}">
                      <a16:creationId xmlns:a16="http://schemas.microsoft.com/office/drawing/2014/main" id="{E130E000-D495-C74F-9D8C-2A5B726ACB12}"/>
                    </a:ext>
                  </a:extLst>
                </p14:cNvPr>
                <p14:cNvContentPartPr/>
                <p14:nvPr/>
              </p14:nvContentPartPr>
              <p14:xfrm>
                <a:off x="4772893" y="3561270"/>
                <a:ext cx="32040" cy="180360"/>
              </p14:xfrm>
            </p:contentPart>
          </mc:Choice>
          <mc:Fallback xmlns="">
            <p:pic>
              <p:nvPicPr>
                <p:cNvPr id="1095" name="Ink 1094">
                  <a:extLst>
                    <a:ext uri="{FF2B5EF4-FFF2-40B4-BE49-F238E27FC236}">
                      <a16:creationId xmlns:a16="http://schemas.microsoft.com/office/drawing/2014/main" id="{E130E000-D495-C74F-9D8C-2A5B726ACB1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757773" y="3545790"/>
                  <a:ext cx="62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96" name="Ink 1095">
                  <a:extLst>
                    <a:ext uri="{FF2B5EF4-FFF2-40B4-BE49-F238E27FC236}">
                      <a16:creationId xmlns:a16="http://schemas.microsoft.com/office/drawing/2014/main" id="{BBCE972D-2031-CC43-B863-3FB782B0EDF8}"/>
                    </a:ext>
                  </a:extLst>
                </p14:cNvPr>
                <p14:cNvContentPartPr/>
                <p14:nvPr/>
              </p14:nvContentPartPr>
              <p14:xfrm>
                <a:off x="4783333" y="3439230"/>
                <a:ext cx="5760" cy="10800"/>
              </p14:xfrm>
            </p:contentPart>
          </mc:Choice>
          <mc:Fallback xmlns="">
            <p:pic>
              <p:nvPicPr>
                <p:cNvPr id="1096" name="Ink 1095">
                  <a:extLst>
                    <a:ext uri="{FF2B5EF4-FFF2-40B4-BE49-F238E27FC236}">
                      <a16:creationId xmlns:a16="http://schemas.microsoft.com/office/drawing/2014/main" id="{BBCE972D-2031-CC43-B863-3FB782B0EDF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68213" y="342411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97" name="Ink 1096">
                  <a:extLst>
                    <a:ext uri="{FF2B5EF4-FFF2-40B4-BE49-F238E27FC236}">
                      <a16:creationId xmlns:a16="http://schemas.microsoft.com/office/drawing/2014/main" id="{3B8B5E72-4A1D-744A-9A4B-7C7E00663FED}"/>
                    </a:ext>
                  </a:extLst>
                </p14:cNvPr>
                <p14:cNvContentPartPr/>
                <p14:nvPr/>
              </p14:nvContentPartPr>
              <p14:xfrm>
                <a:off x="4831573" y="3513390"/>
                <a:ext cx="200880" cy="180360"/>
              </p14:xfrm>
            </p:contentPart>
          </mc:Choice>
          <mc:Fallback xmlns="">
            <p:pic>
              <p:nvPicPr>
                <p:cNvPr id="1097" name="Ink 1096">
                  <a:extLst>
                    <a:ext uri="{FF2B5EF4-FFF2-40B4-BE49-F238E27FC236}">
                      <a16:creationId xmlns:a16="http://schemas.microsoft.com/office/drawing/2014/main" id="{3B8B5E72-4A1D-744A-9A4B-7C7E00663FE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816453" y="3498270"/>
                  <a:ext cx="231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099" name="Ink 1098">
                  <a:extLst>
                    <a:ext uri="{FF2B5EF4-FFF2-40B4-BE49-F238E27FC236}">
                      <a16:creationId xmlns:a16="http://schemas.microsoft.com/office/drawing/2014/main" id="{8A15A5AD-8C85-4444-8EFE-3BC634FFC1E6}"/>
                    </a:ext>
                  </a:extLst>
                </p14:cNvPr>
                <p14:cNvContentPartPr/>
                <p14:nvPr/>
              </p14:nvContentPartPr>
              <p14:xfrm>
                <a:off x="5100853" y="3630030"/>
                <a:ext cx="53280" cy="137880"/>
              </p14:xfrm>
            </p:contentPart>
          </mc:Choice>
          <mc:Fallback xmlns="">
            <p:pic>
              <p:nvPicPr>
                <p:cNvPr id="1099" name="Ink 1098">
                  <a:extLst>
                    <a:ext uri="{FF2B5EF4-FFF2-40B4-BE49-F238E27FC236}">
                      <a16:creationId xmlns:a16="http://schemas.microsoft.com/office/drawing/2014/main" id="{8A15A5AD-8C85-4444-8EFE-3BC634FFC1E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085733" y="3614550"/>
                  <a:ext cx="83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100" name="Ink 1099">
                  <a:extLst>
                    <a:ext uri="{FF2B5EF4-FFF2-40B4-BE49-F238E27FC236}">
                      <a16:creationId xmlns:a16="http://schemas.microsoft.com/office/drawing/2014/main" id="{375A6A45-2E95-5149-89C8-131D46CB287E}"/>
                    </a:ext>
                  </a:extLst>
                </p14:cNvPr>
                <p14:cNvContentPartPr/>
                <p14:nvPr/>
              </p14:nvContentPartPr>
              <p14:xfrm>
                <a:off x="5265013" y="3518790"/>
                <a:ext cx="174960" cy="190800"/>
              </p14:xfrm>
            </p:contentPart>
          </mc:Choice>
          <mc:Fallback xmlns="">
            <p:pic>
              <p:nvPicPr>
                <p:cNvPr id="1100" name="Ink 1099">
                  <a:extLst>
                    <a:ext uri="{FF2B5EF4-FFF2-40B4-BE49-F238E27FC236}">
                      <a16:creationId xmlns:a16="http://schemas.microsoft.com/office/drawing/2014/main" id="{375A6A45-2E95-5149-89C8-131D46CB287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249893" y="3503670"/>
                  <a:ext cx="205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101" name="Ink 1100">
                  <a:extLst>
                    <a:ext uri="{FF2B5EF4-FFF2-40B4-BE49-F238E27FC236}">
                      <a16:creationId xmlns:a16="http://schemas.microsoft.com/office/drawing/2014/main" id="{01CFA7ED-B702-A44C-8AA5-88B789188030}"/>
                    </a:ext>
                  </a:extLst>
                </p14:cNvPr>
                <p14:cNvContentPartPr/>
                <p14:nvPr/>
              </p14:nvContentPartPr>
              <p14:xfrm>
                <a:off x="5450413" y="3545070"/>
                <a:ext cx="106200" cy="106200"/>
              </p14:xfrm>
            </p:contentPart>
          </mc:Choice>
          <mc:Fallback xmlns="">
            <p:pic>
              <p:nvPicPr>
                <p:cNvPr id="1101" name="Ink 1100">
                  <a:extLst>
                    <a:ext uri="{FF2B5EF4-FFF2-40B4-BE49-F238E27FC236}">
                      <a16:creationId xmlns:a16="http://schemas.microsoft.com/office/drawing/2014/main" id="{01CFA7ED-B702-A44C-8AA5-88B78918803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434933" y="3529950"/>
                  <a:ext cx="136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02" name="Ink 1101">
                  <a:extLst>
                    <a:ext uri="{FF2B5EF4-FFF2-40B4-BE49-F238E27FC236}">
                      <a16:creationId xmlns:a16="http://schemas.microsoft.com/office/drawing/2014/main" id="{A5FDBC83-4C93-814B-9173-01686E9BF833}"/>
                    </a:ext>
                  </a:extLst>
                </p14:cNvPr>
                <p14:cNvContentPartPr/>
                <p14:nvPr/>
              </p14:nvContentPartPr>
              <p14:xfrm>
                <a:off x="5614213" y="3338790"/>
                <a:ext cx="69120" cy="360360"/>
              </p14:xfrm>
            </p:contentPart>
          </mc:Choice>
          <mc:Fallback xmlns="">
            <p:pic>
              <p:nvPicPr>
                <p:cNvPr id="1102" name="Ink 1101">
                  <a:extLst>
                    <a:ext uri="{FF2B5EF4-FFF2-40B4-BE49-F238E27FC236}">
                      <a16:creationId xmlns:a16="http://schemas.microsoft.com/office/drawing/2014/main" id="{A5FDBC83-4C93-814B-9173-01686E9BF83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599093" y="3323670"/>
                  <a:ext cx="997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03" name="Ink 1102">
                  <a:extLst>
                    <a:ext uri="{FF2B5EF4-FFF2-40B4-BE49-F238E27FC236}">
                      <a16:creationId xmlns:a16="http://schemas.microsoft.com/office/drawing/2014/main" id="{66D448E8-BF35-CA43-8580-ABE4B3E2ED9E}"/>
                    </a:ext>
                  </a:extLst>
                </p14:cNvPr>
                <p14:cNvContentPartPr/>
                <p14:nvPr/>
              </p14:nvContentPartPr>
              <p14:xfrm>
                <a:off x="5561293" y="3481710"/>
                <a:ext cx="180360" cy="26640"/>
              </p14:xfrm>
            </p:contentPart>
          </mc:Choice>
          <mc:Fallback xmlns="">
            <p:pic>
              <p:nvPicPr>
                <p:cNvPr id="1103" name="Ink 1102">
                  <a:extLst>
                    <a:ext uri="{FF2B5EF4-FFF2-40B4-BE49-F238E27FC236}">
                      <a16:creationId xmlns:a16="http://schemas.microsoft.com/office/drawing/2014/main" id="{66D448E8-BF35-CA43-8580-ABE4B3E2ED9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546173" y="3466590"/>
                  <a:ext cx="210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04" name="Ink 1103">
                  <a:extLst>
                    <a:ext uri="{FF2B5EF4-FFF2-40B4-BE49-F238E27FC236}">
                      <a16:creationId xmlns:a16="http://schemas.microsoft.com/office/drawing/2014/main" id="{118A3FCA-A7A2-AA4D-A352-FEFE28F6A138}"/>
                    </a:ext>
                  </a:extLst>
                </p14:cNvPr>
                <p14:cNvContentPartPr/>
                <p14:nvPr/>
              </p14:nvContentPartPr>
              <p14:xfrm>
                <a:off x="5783773" y="3354630"/>
                <a:ext cx="42840" cy="339120"/>
              </p14:xfrm>
            </p:contentPart>
          </mc:Choice>
          <mc:Fallback xmlns="">
            <p:pic>
              <p:nvPicPr>
                <p:cNvPr id="1104" name="Ink 1103">
                  <a:extLst>
                    <a:ext uri="{FF2B5EF4-FFF2-40B4-BE49-F238E27FC236}">
                      <a16:creationId xmlns:a16="http://schemas.microsoft.com/office/drawing/2014/main" id="{118A3FCA-A7A2-AA4D-A352-FEFE28F6A13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768293" y="3339510"/>
                  <a:ext cx="730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05" name="Ink 1104">
                  <a:extLst>
                    <a:ext uri="{FF2B5EF4-FFF2-40B4-BE49-F238E27FC236}">
                      <a16:creationId xmlns:a16="http://schemas.microsoft.com/office/drawing/2014/main" id="{98C2CEBC-0D93-0449-944E-09C03F8E0282}"/>
                    </a:ext>
                  </a:extLst>
                </p14:cNvPr>
                <p14:cNvContentPartPr/>
                <p14:nvPr/>
              </p14:nvContentPartPr>
              <p14:xfrm>
                <a:off x="5735893" y="3513390"/>
                <a:ext cx="180360" cy="26640"/>
              </p14:xfrm>
            </p:contentPart>
          </mc:Choice>
          <mc:Fallback xmlns="">
            <p:pic>
              <p:nvPicPr>
                <p:cNvPr id="1105" name="Ink 1104">
                  <a:extLst>
                    <a:ext uri="{FF2B5EF4-FFF2-40B4-BE49-F238E27FC236}">
                      <a16:creationId xmlns:a16="http://schemas.microsoft.com/office/drawing/2014/main" id="{98C2CEBC-0D93-0449-944E-09C03F8E028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720773" y="3498270"/>
                  <a:ext cx="210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06" name="Ink 1105">
                  <a:extLst>
                    <a:ext uri="{FF2B5EF4-FFF2-40B4-BE49-F238E27FC236}">
                      <a16:creationId xmlns:a16="http://schemas.microsoft.com/office/drawing/2014/main" id="{02D2D0A6-48BD-CB4D-A15C-3F833CFC50D5}"/>
                    </a:ext>
                  </a:extLst>
                </p14:cNvPr>
                <p14:cNvContentPartPr/>
                <p14:nvPr/>
              </p14:nvContentPartPr>
              <p14:xfrm>
                <a:off x="5937133" y="3518790"/>
                <a:ext cx="159120" cy="185400"/>
              </p14:xfrm>
            </p:contentPart>
          </mc:Choice>
          <mc:Fallback xmlns="">
            <p:pic>
              <p:nvPicPr>
                <p:cNvPr id="1106" name="Ink 1105">
                  <a:extLst>
                    <a:ext uri="{FF2B5EF4-FFF2-40B4-BE49-F238E27FC236}">
                      <a16:creationId xmlns:a16="http://schemas.microsoft.com/office/drawing/2014/main" id="{02D2D0A6-48BD-CB4D-A15C-3F833CFC50D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921653" y="3503670"/>
                  <a:ext cx="18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07" name="Ink 1106">
                  <a:extLst>
                    <a:ext uri="{FF2B5EF4-FFF2-40B4-BE49-F238E27FC236}">
                      <a16:creationId xmlns:a16="http://schemas.microsoft.com/office/drawing/2014/main" id="{C90AD90C-745B-5043-819B-BA50BD73CAA2}"/>
                    </a:ext>
                  </a:extLst>
                </p14:cNvPr>
                <p14:cNvContentPartPr/>
                <p14:nvPr/>
              </p14:nvContentPartPr>
              <p14:xfrm>
                <a:off x="6138013" y="3545070"/>
                <a:ext cx="122040" cy="122040"/>
              </p14:xfrm>
            </p:contentPart>
          </mc:Choice>
          <mc:Fallback xmlns="">
            <p:pic>
              <p:nvPicPr>
                <p:cNvPr id="1107" name="Ink 1106">
                  <a:extLst>
                    <a:ext uri="{FF2B5EF4-FFF2-40B4-BE49-F238E27FC236}">
                      <a16:creationId xmlns:a16="http://schemas.microsoft.com/office/drawing/2014/main" id="{C90AD90C-745B-5043-819B-BA50BD73CAA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22893" y="3529950"/>
                  <a:ext cx="152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08" name="Ink 1107">
                  <a:extLst>
                    <a:ext uri="{FF2B5EF4-FFF2-40B4-BE49-F238E27FC236}">
                      <a16:creationId xmlns:a16="http://schemas.microsoft.com/office/drawing/2014/main" id="{9A1497A5-5758-1F46-99E5-2FCCC1DF7A36}"/>
                    </a:ext>
                  </a:extLst>
                </p14:cNvPr>
                <p14:cNvContentPartPr/>
                <p14:nvPr/>
              </p14:nvContentPartPr>
              <p14:xfrm>
                <a:off x="6270493" y="3497550"/>
                <a:ext cx="164520" cy="206640"/>
              </p14:xfrm>
            </p:contentPart>
          </mc:Choice>
          <mc:Fallback xmlns="">
            <p:pic>
              <p:nvPicPr>
                <p:cNvPr id="1108" name="Ink 1107">
                  <a:extLst>
                    <a:ext uri="{FF2B5EF4-FFF2-40B4-BE49-F238E27FC236}">
                      <a16:creationId xmlns:a16="http://schemas.microsoft.com/office/drawing/2014/main" id="{9A1497A5-5758-1F46-99E5-2FCCC1DF7A3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255373" y="3482430"/>
                  <a:ext cx="19476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95850CB9-2D66-6C42-BE45-BE8F2662E9A5}"/>
              </a:ext>
            </a:extLst>
          </p:cNvPr>
          <p:cNvGrpSpPr/>
          <p:nvPr/>
        </p:nvGrpSpPr>
        <p:grpSpPr>
          <a:xfrm>
            <a:off x="6885013" y="3275430"/>
            <a:ext cx="1296360" cy="492480"/>
            <a:chOff x="6885013" y="3275430"/>
            <a:chExt cx="129636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10" name="Ink 1109">
                  <a:extLst>
                    <a:ext uri="{FF2B5EF4-FFF2-40B4-BE49-F238E27FC236}">
                      <a16:creationId xmlns:a16="http://schemas.microsoft.com/office/drawing/2014/main" id="{D4B4D3DD-F487-5847-BB72-292F2336843B}"/>
                    </a:ext>
                  </a:extLst>
                </p14:cNvPr>
                <p14:cNvContentPartPr/>
                <p14:nvPr/>
              </p14:nvContentPartPr>
              <p14:xfrm>
                <a:off x="6885013" y="3307110"/>
                <a:ext cx="84600" cy="233280"/>
              </p14:xfrm>
            </p:contentPart>
          </mc:Choice>
          <mc:Fallback xmlns="">
            <p:pic>
              <p:nvPicPr>
                <p:cNvPr id="1110" name="Ink 1109">
                  <a:extLst>
                    <a:ext uri="{FF2B5EF4-FFF2-40B4-BE49-F238E27FC236}">
                      <a16:creationId xmlns:a16="http://schemas.microsoft.com/office/drawing/2014/main" id="{D4B4D3DD-F487-5847-BB72-292F2336843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869533" y="3291990"/>
                  <a:ext cx="114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111" name="Ink 1110">
                  <a:extLst>
                    <a:ext uri="{FF2B5EF4-FFF2-40B4-BE49-F238E27FC236}">
                      <a16:creationId xmlns:a16="http://schemas.microsoft.com/office/drawing/2014/main" id="{0911190A-E03E-E14B-8B23-9DFD1F4F751C}"/>
                    </a:ext>
                  </a:extLst>
                </p14:cNvPr>
                <p14:cNvContentPartPr/>
                <p14:nvPr/>
              </p14:nvContentPartPr>
              <p14:xfrm>
                <a:off x="6907693" y="3540030"/>
                <a:ext cx="146160" cy="20880"/>
              </p14:xfrm>
            </p:contentPart>
          </mc:Choice>
          <mc:Fallback xmlns="">
            <p:pic>
              <p:nvPicPr>
                <p:cNvPr id="1111" name="Ink 1110">
                  <a:extLst>
                    <a:ext uri="{FF2B5EF4-FFF2-40B4-BE49-F238E27FC236}">
                      <a16:creationId xmlns:a16="http://schemas.microsoft.com/office/drawing/2014/main" id="{0911190A-E03E-E14B-8B23-9DFD1F4F751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92573" y="3524550"/>
                  <a:ext cx="176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112" name="Ink 1111">
                  <a:extLst>
                    <a:ext uri="{FF2B5EF4-FFF2-40B4-BE49-F238E27FC236}">
                      <a16:creationId xmlns:a16="http://schemas.microsoft.com/office/drawing/2014/main" id="{CCE4D811-5197-9A41-86A9-1187BD77D999}"/>
                    </a:ext>
                  </a:extLst>
                </p14:cNvPr>
                <p14:cNvContentPartPr/>
                <p14:nvPr/>
              </p14:nvContentPartPr>
              <p14:xfrm>
                <a:off x="7133053" y="3275430"/>
                <a:ext cx="74520" cy="376200"/>
              </p14:xfrm>
            </p:contentPart>
          </mc:Choice>
          <mc:Fallback xmlns="">
            <p:pic>
              <p:nvPicPr>
                <p:cNvPr id="1112" name="Ink 1111">
                  <a:extLst>
                    <a:ext uri="{FF2B5EF4-FFF2-40B4-BE49-F238E27FC236}">
                      <a16:creationId xmlns:a16="http://schemas.microsoft.com/office/drawing/2014/main" id="{CCE4D811-5197-9A41-86A9-1187BD77D99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117573" y="3259950"/>
                  <a:ext cx="1051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113" name="Ink 1112">
                  <a:extLst>
                    <a:ext uri="{FF2B5EF4-FFF2-40B4-BE49-F238E27FC236}">
                      <a16:creationId xmlns:a16="http://schemas.microsoft.com/office/drawing/2014/main" id="{6B210BD8-FDBC-7644-93DF-32B1E9A1B47F}"/>
                    </a:ext>
                  </a:extLst>
                </p14:cNvPr>
                <p14:cNvContentPartPr/>
                <p14:nvPr/>
              </p14:nvContentPartPr>
              <p14:xfrm>
                <a:off x="7323493" y="3301710"/>
                <a:ext cx="111600" cy="365400"/>
              </p14:xfrm>
            </p:contentPart>
          </mc:Choice>
          <mc:Fallback xmlns="">
            <p:pic>
              <p:nvPicPr>
                <p:cNvPr id="1113" name="Ink 1112">
                  <a:extLst>
                    <a:ext uri="{FF2B5EF4-FFF2-40B4-BE49-F238E27FC236}">
                      <a16:creationId xmlns:a16="http://schemas.microsoft.com/office/drawing/2014/main" id="{6B210BD8-FDBC-7644-93DF-32B1E9A1B47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308373" y="3286590"/>
                  <a:ext cx="1418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114" name="Ink 1113">
                  <a:extLst>
                    <a:ext uri="{FF2B5EF4-FFF2-40B4-BE49-F238E27FC236}">
                      <a16:creationId xmlns:a16="http://schemas.microsoft.com/office/drawing/2014/main" id="{38EDE64E-22C5-254E-BE1C-6394B3304E04}"/>
                    </a:ext>
                  </a:extLst>
                </p14:cNvPr>
                <p14:cNvContentPartPr/>
                <p14:nvPr/>
              </p14:nvContentPartPr>
              <p14:xfrm>
                <a:off x="7313053" y="3455430"/>
                <a:ext cx="137880" cy="21600"/>
              </p14:xfrm>
            </p:contentPart>
          </mc:Choice>
          <mc:Fallback xmlns="">
            <p:pic>
              <p:nvPicPr>
                <p:cNvPr id="1114" name="Ink 1113">
                  <a:extLst>
                    <a:ext uri="{FF2B5EF4-FFF2-40B4-BE49-F238E27FC236}">
                      <a16:creationId xmlns:a16="http://schemas.microsoft.com/office/drawing/2014/main" id="{38EDE64E-22C5-254E-BE1C-6394B3304E0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297573" y="3439950"/>
                  <a:ext cx="168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115" name="Ink 1114">
                  <a:extLst>
                    <a:ext uri="{FF2B5EF4-FFF2-40B4-BE49-F238E27FC236}">
                      <a16:creationId xmlns:a16="http://schemas.microsoft.com/office/drawing/2014/main" id="{33E39CD7-2191-EF4A-A89F-6BFAF4E7C94B}"/>
                    </a:ext>
                  </a:extLst>
                </p14:cNvPr>
                <p14:cNvContentPartPr/>
                <p14:nvPr/>
              </p14:nvContentPartPr>
              <p14:xfrm>
                <a:off x="7477573" y="3465870"/>
                <a:ext cx="126720" cy="143280"/>
              </p14:xfrm>
            </p:contentPart>
          </mc:Choice>
          <mc:Fallback xmlns="">
            <p:pic>
              <p:nvPicPr>
                <p:cNvPr id="1115" name="Ink 1114">
                  <a:extLst>
                    <a:ext uri="{FF2B5EF4-FFF2-40B4-BE49-F238E27FC236}">
                      <a16:creationId xmlns:a16="http://schemas.microsoft.com/office/drawing/2014/main" id="{33E39CD7-2191-EF4A-A89F-6BFAF4E7C94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462453" y="3450750"/>
                  <a:ext cx="157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16" name="Ink 1115">
                  <a:extLst>
                    <a:ext uri="{FF2B5EF4-FFF2-40B4-BE49-F238E27FC236}">
                      <a16:creationId xmlns:a16="http://schemas.microsoft.com/office/drawing/2014/main" id="{372F071C-AC76-B447-A1BA-9CF91E3853A3}"/>
                    </a:ext>
                  </a:extLst>
                </p14:cNvPr>
                <p14:cNvContentPartPr/>
                <p14:nvPr/>
              </p14:nvContentPartPr>
              <p14:xfrm>
                <a:off x="7603933" y="3445710"/>
                <a:ext cx="148680" cy="168480"/>
              </p14:xfrm>
            </p:contentPart>
          </mc:Choice>
          <mc:Fallback xmlns="">
            <p:pic>
              <p:nvPicPr>
                <p:cNvPr id="1116" name="Ink 1115">
                  <a:extLst>
                    <a:ext uri="{FF2B5EF4-FFF2-40B4-BE49-F238E27FC236}">
                      <a16:creationId xmlns:a16="http://schemas.microsoft.com/office/drawing/2014/main" id="{372F071C-AC76-B447-A1BA-9CF91E3853A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588813" y="3430590"/>
                  <a:ext cx="178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118" name="Ink 1117">
                  <a:extLst>
                    <a:ext uri="{FF2B5EF4-FFF2-40B4-BE49-F238E27FC236}">
                      <a16:creationId xmlns:a16="http://schemas.microsoft.com/office/drawing/2014/main" id="{3609569B-0B85-2543-94EF-D9E36EB62E1C}"/>
                    </a:ext>
                  </a:extLst>
                </p14:cNvPr>
                <p14:cNvContentPartPr/>
                <p14:nvPr/>
              </p14:nvContentPartPr>
              <p14:xfrm>
                <a:off x="7810213" y="3545070"/>
                <a:ext cx="116640" cy="148680"/>
              </p14:xfrm>
            </p:contentPart>
          </mc:Choice>
          <mc:Fallback xmlns="">
            <p:pic>
              <p:nvPicPr>
                <p:cNvPr id="1118" name="Ink 1117">
                  <a:extLst>
                    <a:ext uri="{FF2B5EF4-FFF2-40B4-BE49-F238E27FC236}">
                      <a16:creationId xmlns:a16="http://schemas.microsoft.com/office/drawing/2014/main" id="{3609569B-0B85-2543-94EF-D9E36EB62E1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795093" y="3529950"/>
                  <a:ext cx="147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119" name="Ink 1118">
                  <a:extLst>
                    <a:ext uri="{FF2B5EF4-FFF2-40B4-BE49-F238E27FC236}">
                      <a16:creationId xmlns:a16="http://schemas.microsoft.com/office/drawing/2014/main" id="{69DA5315-6151-A944-9E3E-C717D6025F7A}"/>
                    </a:ext>
                  </a:extLst>
                </p14:cNvPr>
                <p14:cNvContentPartPr/>
                <p14:nvPr/>
              </p14:nvContentPartPr>
              <p14:xfrm>
                <a:off x="7931893" y="3545070"/>
                <a:ext cx="95760" cy="116640"/>
              </p14:xfrm>
            </p:contentPart>
          </mc:Choice>
          <mc:Fallback xmlns="">
            <p:pic>
              <p:nvPicPr>
                <p:cNvPr id="1119" name="Ink 1118">
                  <a:extLst>
                    <a:ext uri="{FF2B5EF4-FFF2-40B4-BE49-F238E27FC236}">
                      <a16:creationId xmlns:a16="http://schemas.microsoft.com/office/drawing/2014/main" id="{69DA5315-6151-A944-9E3E-C717D6025F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16773" y="3529950"/>
                  <a:ext cx="126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120" name="Ink 1119">
                  <a:extLst>
                    <a:ext uri="{FF2B5EF4-FFF2-40B4-BE49-F238E27FC236}">
                      <a16:creationId xmlns:a16="http://schemas.microsoft.com/office/drawing/2014/main" id="{92F78929-6012-584A-B2BB-8A859440C9AE}"/>
                    </a:ext>
                  </a:extLst>
                </p14:cNvPr>
                <p14:cNvContentPartPr/>
                <p14:nvPr/>
              </p14:nvContentPartPr>
              <p14:xfrm>
                <a:off x="8069773" y="3481710"/>
                <a:ext cx="111600" cy="286200"/>
              </p14:xfrm>
            </p:contentPart>
          </mc:Choice>
          <mc:Fallback xmlns="">
            <p:pic>
              <p:nvPicPr>
                <p:cNvPr id="1120" name="Ink 1119">
                  <a:extLst>
                    <a:ext uri="{FF2B5EF4-FFF2-40B4-BE49-F238E27FC236}">
                      <a16:creationId xmlns:a16="http://schemas.microsoft.com/office/drawing/2014/main" id="{92F78929-6012-584A-B2BB-8A859440C9A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054293" y="3466590"/>
                  <a:ext cx="141840" cy="31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124" name="Ink 1123">
                <a:extLst>
                  <a:ext uri="{FF2B5EF4-FFF2-40B4-BE49-F238E27FC236}">
                    <a16:creationId xmlns:a16="http://schemas.microsoft.com/office/drawing/2014/main" id="{2246CCC4-A661-1E46-83A3-AB017D384765}"/>
                  </a:ext>
                </a:extLst>
              </p14:cNvPr>
              <p14:cNvContentPartPr/>
              <p14:nvPr/>
            </p14:nvContentPartPr>
            <p14:xfrm>
              <a:off x="7180573" y="3979230"/>
              <a:ext cx="95760" cy="394920"/>
            </p14:xfrm>
          </p:contentPart>
        </mc:Choice>
        <mc:Fallback xmlns="">
          <p:pic>
            <p:nvPicPr>
              <p:cNvPr id="1124" name="Ink 1123">
                <a:extLst>
                  <a:ext uri="{FF2B5EF4-FFF2-40B4-BE49-F238E27FC236}">
                    <a16:creationId xmlns:a16="http://schemas.microsoft.com/office/drawing/2014/main" id="{2246CCC4-A661-1E46-83A3-AB017D384765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165035" y="3963750"/>
                <a:ext cx="126475" cy="42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9EADF4F3-6936-2348-93F1-0B109F585031}"/>
              </a:ext>
            </a:extLst>
          </p:cNvPr>
          <p:cNvGrpSpPr/>
          <p:nvPr/>
        </p:nvGrpSpPr>
        <p:grpSpPr>
          <a:xfrm>
            <a:off x="7471813" y="3936750"/>
            <a:ext cx="799200" cy="418680"/>
            <a:chOff x="7471813" y="3936750"/>
            <a:chExt cx="79920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125" name="Ink 1124">
                  <a:extLst>
                    <a:ext uri="{FF2B5EF4-FFF2-40B4-BE49-F238E27FC236}">
                      <a16:creationId xmlns:a16="http://schemas.microsoft.com/office/drawing/2014/main" id="{A08CAFB6-1AA3-B646-9B70-B94DD5F431BD}"/>
                    </a:ext>
                  </a:extLst>
                </p14:cNvPr>
                <p14:cNvContentPartPr/>
                <p14:nvPr/>
              </p14:nvContentPartPr>
              <p14:xfrm>
                <a:off x="7487653" y="3936750"/>
                <a:ext cx="69120" cy="349560"/>
              </p14:xfrm>
            </p:contentPart>
          </mc:Choice>
          <mc:Fallback xmlns="">
            <p:pic>
              <p:nvPicPr>
                <p:cNvPr id="1125" name="Ink 1124">
                  <a:extLst>
                    <a:ext uri="{FF2B5EF4-FFF2-40B4-BE49-F238E27FC236}">
                      <a16:creationId xmlns:a16="http://schemas.microsoft.com/office/drawing/2014/main" id="{A08CAFB6-1AA3-B646-9B70-B94DD5F431B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472173" y="3921630"/>
                  <a:ext cx="997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126" name="Ink 1125">
                  <a:extLst>
                    <a:ext uri="{FF2B5EF4-FFF2-40B4-BE49-F238E27FC236}">
                      <a16:creationId xmlns:a16="http://schemas.microsoft.com/office/drawing/2014/main" id="{7331AB9B-4D4E-2740-8683-6620DAE8BD13}"/>
                    </a:ext>
                  </a:extLst>
                </p14:cNvPr>
                <p14:cNvContentPartPr/>
                <p14:nvPr/>
              </p14:nvContentPartPr>
              <p14:xfrm>
                <a:off x="7471813" y="4100910"/>
                <a:ext cx="122040" cy="10800"/>
              </p14:xfrm>
            </p:contentPart>
          </mc:Choice>
          <mc:Fallback xmlns="">
            <p:pic>
              <p:nvPicPr>
                <p:cNvPr id="1126" name="Ink 1125">
                  <a:extLst>
                    <a:ext uri="{FF2B5EF4-FFF2-40B4-BE49-F238E27FC236}">
                      <a16:creationId xmlns:a16="http://schemas.microsoft.com/office/drawing/2014/main" id="{7331AB9B-4D4E-2740-8683-6620DAE8BD1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456333" y="4085790"/>
                  <a:ext cx="152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127" name="Ink 1126">
                  <a:extLst>
                    <a:ext uri="{FF2B5EF4-FFF2-40B4-BE49-F238E27FC236}">
                      <a16:creationId xmlns:a16="http://schemas.microsoft.com/office/drawing/2014/main" id="{57822778-806A-294E-929E-05046FBB9A53}"/>
                    </a:ext>
                  </a:extLst>
                </p14:cNvPr>
                <p14:cNvContentPartPr/>
                <p14:nvPr/>
              </p14:nvContentPartPr>
              <p14:xfrm>
                <a:off x="7656853" y="4079670"/>
                <a:ext cx="143280" cy="153720"/>
              </p14:xfrm>
            </p:contentPart>
          </mc:Choice>
          <mc:Fallback xmlns="">
            <p:pic>
              <p:nvPicPr>
                <p:cNvPr id="1127" name="Ink 1126">
                  <a:extLst>
                    <a:ext uri="{FF2B5EF4-FFF2-40B4-BE49-F238E27FC236}">
                      <a16:creationId xmlns:a16="http://schemas.microsoft.com/office/drawing/2014/main" id="{57822778-806A-294E-929E-05046FBB9A5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641733" y="4064550"/>
                  <a:ext cx="173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128" name="Ink 1127">
                  <a:extLst>
                    <a:ext uri="{FF2B5EF4-FFF2-40B4-BE49-F238E27FC236}">
                      <a16:creationId xmlns:a16="http://schemas.microsoft.com/office/drawing/2014/main" id="{C41F0697-042B-4D42-820F-78D06176EBD8}"/>
                    </a:ext>
                  </a:extLst>
                </p14:cNvPr>
                <p14:cNvContentPartPr/>
                <p14:nvPr/>
              </p14:nvContentPartPr>
              <p14:xfrm>
                <a:off x="7789333" y="4079670"/>
                <a:ext cx="164520" cy="153720"/>
              </p14:xfrm>
            </p:contentPart>
          </mc:Choice>
          <mc:Fallback xmlns="">
            <p:pic>
              <p:nvPicPr>
                <p:cNvPr id="1128" name="Ink 1127">
                  <a:extLst>
                    <a:ext uri="{FF2B5EF4-FFF2-40B4-BE49-F238E27FC236}">
                      <a16:creationId xmlns:a16="http://schemas.microsoft.com/office/drawing/2014/main" id="{C41F0697-042B-4D42-820F-78D06176EBD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73853" y="4064550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129" name="Ink 1128">
                  <a:extLst>
                    <a:ext uri="{FF2B5EF4-FFF2-40B4-BE49-F238E27FC236}">
                      <a16:creationId xmlns:a16="http://schemas.microsoft.com/office/drawing/2014/main" id="{BA17F5B4-713F-A549-BC64-614AD7AB3665}"/>
                    </a:ext>
                  </a:extLst>
                </p14:cNvPr>
                <p14:cNvContentPartPr/>
                <p14:nvPr/>
              </p14:nvContentPartPr>
              <p14:xfrm>
                <a:off x="8032693" y="4238430"/>
                <a:ext cx="32040" cy="84960"/>
              </p14:xfrm>
            </p:contentPart>
          </mc:Choice>
          <mc:Fallback xmlns="">
            <p:pic>
              <p:nvPicPr>
                <p:cNvPr id="1129" name="Ink 1128">
                  <a:extLst>
                    <a:ext uri="{FF2B5EF4-FFF2-40B4-BE49-F238E27FC236}">
                      <a16:creationId xmlns:a16="http://schemas.microsoft.com/office/drawing/2014/main" id="{BA17F5B4-713F-A549-BC64-614AD7AB366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017213" y="4223310"/>
                  <a:ext cx="62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130" name="Ink 1129">
                  <a:extLst>
                    <a:ext uri="{FF2B5EF4-FFF2-40B4-BE49-F238E27FC236}">
                      <a16:creationId xmlns:a16="http://schemas.microsoft.com/office/drawing/2014/main" id="{D6E08161-48AC-F34D-94EE-2F588DF08A13}"/>
                    </a:ext>
                  </a:extLst>
                </p14:cNvPr>
                <p14:cNvContentPartPr/>
                <p14:nvPr/>
              </p14:nvContentPartPr>
              <p14:xfrm>
                <a:off x="8016853" y="4148430"/>
                <a:ext cx="16200" cy="5760"/>
              </p14:xfrm>
            </p:contentPart>
          </mc:Choice>
          <mc:Fallback xmlns="">
            <p:pic>
              <p:nvPicPr>
                <p:cNvPr id="1130" name="Ink 1129">
                  <a:extLst>
                    <a:ext uri="{FF2B5EF4-FFF2-40B4-BE49-F238E27FC236}">
                      <a16:creationId xmlns:a16="http://schemas.microsoft.com/office/drawing/2014/main" id="{D6E08161-48AC-F34D-94EE-2F588DF08A1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001373" y="4133310"/>
                  <a:ext cx="4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131" name="Ink 1130">
                  <a:extLst>
                    <a:ext uri="{FF2B5EF4-FFF2-40B4-BE49-F238E27FC236}">
                      <a16:creationId xmlns:a16="http://schemas.microsoft.com/office/drawing/2014/main" id="{D76F2E8E-9C46-9346-9F2E-5035986DA8B9}"/>
                    </a:ext>
                  </a:extLst>
                </p14:cNvPr>
                <p14:cNvContentPartPr/>
                <p14:nvPr/>
              </p14:nvContentPartPr>
              <p14:xfrm>
                <a:off x="8106493" y="4202070"/>
                <a:ext cx="164520" cy="153360"/>
              </p14:xfrm>
            </p:contentPart>
          </mc:Choice>
          <mc:Fallback xmlns="">
            <p:pic>
              <p:nvPicPr>
                <p:cNvPr id="1131" name="Ink 1130">
                  <a:extLst>
                    <a:ext uri="{FF2B5EF4-FFF2-40B4-BE49-F238E27FC236}">
                      <a16:creationId xmlns:a16="http://schemas.microsoft.com/office/drawing/2014/main" id="{D76F2E8E-9C46-9346-9F2E-5035986DA8B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091373" y="4186590"/>
                  <a:ext cx="194760" cy="18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2BD8A8-BA27-1940-A82A-D4C806E04DDC}"/>
                  </a:ext>
                </a:extLst>
              </p14:cNvPr>
              <p14:cNvContentPartPr/>
              <p14:nvPr/>
            </p14:nvContentPartPr>
            <p14:xfrm>
              <a:off x="6804733" y="3995140"/>
              <a:ext cx="190800" cy="26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2BD8A8-BA27-1940-A82A-D4C806E04DDC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789613" y="3979660"/>
                <a:ext cx="22140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53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579862" y="1248937"/>
            <a:ext cx="6434255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600" b="1" dirty="0">
                <a:solidFill>
                  <a:schemeClr val="bg1"/>
                </a:solidFill>
              </a:rPr>
              <a:t>Vanishing/exploding gradients</a:t>
            </a:r>
            <a:endParaRPr lang="en-CH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23746" y="2422389"/>
            <a:ext cx="781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 Nonsaturating Activation Functions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062A6A-B0CD-CA48-8DED-A98940AC5D8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81254"/>
          <a:ext cx="10515600" cy="640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58118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GB" b="0" u="none" strike="noStrike" dirty="0">
                          <a:effectLst/>
                          <a:hlinkClick r:id="rId2"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marR="61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43815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D21BEA2-C89D-3D4E-8120-DC0BB1411CCF}"/>
              </a:ext>
            </a:extLst>
          </p:cNvPr>
          <p:cNvSpPr/>
          <p:nvPr/>
        </p:nvSpPr>
        <p:spPr>
          <a:xfrm>
            <a:off x="0" y="6377013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arXiv:1505.00853</a:t>
            </a:r>
            <a:endParaRPr lang="en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6389BE-D804-FF4B-B164-AE4310DC7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55"/>
          <a:stretch/>
        </p:blipFill>
        <p:spPr>
          <a:xfrm>
            <a:off x="169127" y="2996210"/>
            <a:ext cx="8954429" cy="865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0C7A06-0CEC-DE46-94CB-66DBE864269D}"/>
                  </a:ext>
                </a:extLst>
              </p:cNvPr>
              <p:cNvSpPr txBox="1"/>
              <p:nvPr/>
            </p:nvSpPr>
            <p:spPr>
              <a:xfrm>
                <a:off x="762000" y="4008985"/>
                <a:ext cx="4528457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q"/>
                </a:pPr>
                <a:r>
                  <a:rPr lang="en-CH" sz="2000" b="1" dirty="0"/>
                  <a:t>Leaky RELU (</a:t>
                </a:r>
                <a14:m>
                  <m:oMath xmlns:m="http://schemas.openxmlformats.org/officeDocument/2006/math">
                    <m:r>
                      <a:rPr lang="en-CH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CH" sz="2000" b="1" dirty="0"/>
                  <a:t>)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endParaRPr lang="en-CH" sz="2000" b="1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GB" sz="2000" b="1" dirty="0"/>
                  <a:t>R</a:t>
                </a:r>
                <a:r>
                  <a:rPr lang="en-CH" sz="2000" b="1" dirty="0"/>
                  <a:t>andomized leaky RELU (RRELU)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endParaRPr lang="en-CH" sz="2000" b="1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GB" sz="2000" b="1" dirty="0"/>
                  <a:t>P</a:t>
                </a:r>
                <a:r>
                  <a:rPr lang="en-CH" sz="2000" b="1" dirty="0"/>
                  <a:t>arametric leaky RELU (PRELU)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0C7A06-0CEC-DE46-94CB-66DBE864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008985"/>
                <a:ext cx="4528457" cy="1631216"/>
              </a:xfrm>
              <a:prstGeom prst="rect">
                <a:avLst/>
              </a:prstGeom>
              <a:blipFill>
                <a:blip r:embed="rId5"/>
                <a:stretch>
                  <a:fillRect l="-1120" t="-2308" b="-538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952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579862" y="1248937"/>
            <a:ext cx="6434255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600" b="1" dirty="0">
                <a:solidFill>
                  <a:schemeClr val="bg1"/>
                </a:solidFill>
              </a:rPr>
              <a:t>Vanishing/exploding gradients</a:t>
            </a:r>
            <a:endParaRPr lang="en-CH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23746" y="2422389"/>
            <a:ext cx="781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 Nonsaturating Activation Functions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062A6A-B0CD-CA48-8DED-A98940AC5D8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81254"/>
          <a:ext cx="10515600" cy="640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58118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GB" b="0" u="none" strike="noStrike" dirty="0">
                          <a:effectLst/>
                          <a:hlinkClick r:id="rId2"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marR="61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43815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258FFDE-5BE2-D94F-AA57-EE9EA77D4ED9}"/>
              </a:ext>
            </a:extLst>
          </p:cNvPr>
          <p:cNvSpPr/>
          <p:nvPr/>
        </p:nvSpPr>
        <p:spPr>
          <a:xfrm>
            <a:off x="111161" y="6331151"/>
            <a:ext cx="21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Lucida Grande" panose="020B0600040502020204" pitchFamily="34" charset="0"/>
                <a:hlinkClick r:id="rId3"/>
              </a:rPr>
              <a:t>arXiv:1511.07289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3E09D6-8033-C74F-8B47-C2DE50AB8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95"/>
          <a:stretch/>
        </p:blipFill>
        <p:spPr>
          <a:xfrm>
            <a:off x="240825" y="3026209"/>
            <a:ext cx="9815099" cy="8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6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0606" y="342183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>
                <a:solidFill>
                  <a:srgbClr val="333333"/>
                </a:solidFill>
                <a:latin typeface="B Nazanin" pitchFamily="2" charset="-78"/>
                <a:cs typeface="B Nazanin" pitchFamily="2" charset="-78"/>
              </a:rPr>
              <a:t>چالش های آموزش شبکه های عصبی عمیق</a:t>
            </a:r>
            <a:endParaRPr lang="en-US" sz="3600" b="1" dirty="0">
              <a:solidFill>
                <a:srgbClr val="333333"/>
              </a:solidFill>
              <a:latin typeface="B Nazanin" pitchFamily="2" charset="-78"/>
              <a:cs typeface="B Nazanin" pitchFamily="2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EE0864-EF5F-D449-8498-9EE9A72FA5DC}"/>
              </a:ext>
            </a:extLst>
          </p:cNvPr>
          <p:cNvSpPr/>
          <p:nvPr/>
        </p:nvSpPr>
        <p:spPr>
          <a:xfrm>
            <a:off x="579862" y="1248937"/>
            <a:ext cx="6434255" cy="847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3600" b="1" dirty="0">
                <a:solidFill>
                  <a:schemeClr val="bg1"/>
                </a:solidFill>
              </a:rPr>
              <a:t>Vanishing/exploding gradients</a:t>
            </a:r>
            <a:endParaRPr lang="en-CH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4E0E8-2774-2647-AEA8-456264C9E84C}"/>
              </a:ext>
            </a:extLst>
          </p:cNvPr>
          <p:cNvSpPr txBox="1"/>
          <p:nvPr/>
        </p:nvSpPr>
        <p:spPr>
          <a:xfrm>
            <a:off x="423746" y="2422389"/>
            <a:ext cx="7817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sz="3200" b="1" dirty="0">
                <a:solidFill>
                  <a:srgbClr val="002060"/>
                </a:solidFill>
              </a:rPr>
              <a:t> Nonsaturating Activation Functions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sz="3200" b="1" dirty="0">
              <a:solidFill>
                <a:srgbClr val="002060"/>
              </a:solidFill>
            </a:endParaRPr>
          </a:p>
          <a:p>
            <a:pPr marL="285750" indent="-285750">
              <a:buFont typeface="Wingdings" pitchFamily="2" charset="2"/>
              <a:buChar char="q"/>
            </a:pPr>
            <a:endParaRPr lang="en-CH" b="1" dirty="0"/>
          </a:p>
          <a:p>
            <a:pPr marL="285750" indent="-285750">
              <a:buFont typeface="Wingdings" pitchFamily="2" charset="2"/>
              <a:buChar char="q"/>
            </a:pPr>
            <a:endParaRPr lang="en-C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062A6A-B0CD-CA48-8DED-A98940AC5D8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81254"/>
          <a:ext cx="10515600" cy="640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58118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GB" b="0" u="none" strike="noStrike" dirty="0">
                          <a:effectLst/>
                          <a:hlinkClick r:id="rId2"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marR="619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4381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C7B4D0A-494E-0D46-9D64-D47B845A5AE4}"/>
              </a:ext>
            </a:extLst>
          </p:cNvPr>
          <p:cNvSpPr/>
          <p:nvPr/>
        </p:nvSpPr>
        <p:spPr>
          <a:xfrm>
            <a:off x="100009" y="6420359"/>
            <a:ext cx="21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Lucida Grande" panose="020B0600040502020204" pitchFamily="34" charset="0"/>
                <a:hlinkClick r:id="rId3"/>
              </a:rPr>
              <a:t>arXiv:1706.02515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40DA3-A172-D14D-8683-3B816C82F7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86936" y="3237997"/>
            <a:ext cx="6096000" cy="865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0CBE87-371A-A848-BB64-748E574C3877}"/>
              </a:ext>
            </a:extLst>
          </p:cNvPr>
          <p:cNvSpPr txBox="1"/>
          <p:nvPr/>
        </p:nvSpPr>
        <p:spPr>
          <a:xfrm>
            <a:off x="1004139" y="4296807"/>
            <a:ext cx="332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CH" sz="2000" b="1" dirty="0"/>
              <a:t>Scaled ELU (SELU)</a:t>
            </a:r>
          </a:p>
        </p:txBody>
      </p:sp>
    </p:spTree>
    <p:extLst>
      <p:ext uri="{BB962C8B-B14F-4D97-AF65-F5344CB8AC3E}">
        <p14:creationId xmlns:p14="http://schemas.microsoft.com/office/powerpoint/2010/main" val="3928718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44621</TotalTime>
  <Words>1720</Words>
  <Application>Microsoft Macintosh PowerPoint</Application>
  <PresentationFormat>Widescreen</PresentationFormat>
  <Paragraphs>350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B Nazanin</vt:lpstr>
      <vt:lpstr>Bell MT</vt:lpstr>
      <vt:lpstr>Calibri</vt:lpstr>
      <vt:lpstr>Calibri Light</vt:lpstr>
      <vt:lpstr>Cambria Math</vt:lpstr>
      <vt:lpstr>IRANSans</vt:lpstr>
      <vt:lpstr>Lucida Grande</vt:lpstr>
      <vt:lpstr>Roboto Slab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eghbalis</dc:creator>
  <cp:keywords/>
  <dc:description/>
  <cp:lastModifiedBy>Pezhman eghbalishamsabadi</cp:lastModifiedBy>
  <cp:revision>153</cp:revision>
  <dcterms:created xsi:type="dcterms:W3CDTF">2021-04-13T08:39:31Z</dcterms:created>
  <dcterms:modified xsi:type="dcterms:W3CDTF">2022-02-13T21:47:47Z</dcterms:modified>
  <cp:category/>
</cp:coreProperties>
</file>